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778ED30-F50F-43FF-8113-7BF89B45FB58}"/>
    <pc:docChg chg="delSld">
      <pc:chgData name="Sarah Carter" userId="4b4e2a7e9c42e1b2" providerId="LiveId" clId="{C778ED30-F50F-43FF-8113-7BF89B45FB58}" dt="2025-06-02T00:47:44.534" v="0" actId="47"/>
      <pc:docMkLst>
        <pc:docMk/>
      </pc:docMkLst>
      <pc:sldChg chg="del">
        <pc:chgData name="Sarah Carter" userId="4b4e2a7e9c42e1b2" providerId="LiveId" clId="{C778ED30-F50F-43FF-8113-7BF89B45FB58}" dt="2025-06-02T00:47:44.534" v="0" actId="47"/>
        <pc:sldMkLst>
          <pc:docMk/>
          <pc:sldMk cId="2628347411" sldId="277"/>
        </pc:sldMkLst>
      </pc:sldChg>
      <pc:sldChg chg="del">
        <pc:chgData name="Sarah Carter" userId="4b4e2a7e9c42e1b2" providerId="LiveId" clId="{C778ED30-F50F-43FF-8113-7BF89B45FB58}" dt="2025-06-02T00:47:44.534" v="0" actId="47"/>
        <pc:sldMkLst>
          <pc:docMk/>
          <pc:sldMk cId="4092134070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FATHER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“FATHER”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C2239B7-2B06-839F-6298-B9F3B7492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4216193-331B-0D32-D0D1-3A6644C35E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C10FCA3-654F-8E51-48C1-6E02FC85154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2300096-7618-DC42-0056-D609A7C0009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6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FATHER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“FATHER”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AE103F-AFE9-23B5-98A7-2F19E853D8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849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59</cp:revision>
  <dcterms:created xsi:type="dcterms:W3CDTF">2025-06-01T22:28:34Z</dcterms:created>
  <dcterms:modified xsi:type="dcterms:W3CDTF">2025-06-02T00:47:46Z</dcterms:modified>
</cp:coreProperties>
</file>