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9" d="100"/>
          <a:sy n="49" d="100"/>
        </p:scale>
        <p:origin x="19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B760DFB-4473-4BDC-A94A-22D879A91796}"/>
    <pc:docChg chg="delSld">
      <pc:chgData name="Sarah Carter" userId="4b4e2a7e9c42e1b2" providerId="LiveId" clId="{9B760DFB-4473-4BDC-A94A-22D879A91796}" dt="2025-05-05T14:23:14.932" v="0" actId="2696"/>
      <pc:docMkLst>
        <pc:docMk/>
      </pc:docMkLst>
      <pc:sldChg chg="del">
        <pc:chgData name="Sarah Carter" userId="4b4e2a7e9c42e1b2" providerId="LiveId" clId="{9B760DFB-4473-4BDC-A94A-22D879A91796}" dt="2025-05-05T14:23:14.932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67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04777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01593"/>
              </p:ext>
            </p:extLst>
          </p:nvPr>
        </p:nvGraphicFramePr>
        <p:xfrm>
          <a:off x="365760" y="7377675"/>
          <a:ext cx="7040880" cy="1766324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Father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Dad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Love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Family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Barbecue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Tools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Hero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Fishing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Sports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Gift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Tie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Appreciation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Strong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Support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Caring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Golf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Memories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Outdoors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3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Wisdom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Celebration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Thanks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1A5BD7F2-6633-6F43-F9C2-0E4B623481A6}"/>
              </a:ext>
            </a:extLst>
          </p:cNvPr>
          <p:cNvSpPr txBox="1"/>
          <p:nvPr/>
        </p:nvSpPr>
        <p:spPr>
          <a:xfrm>
            <a:off x="660400" y="401442"/>
            <a:ext cx="641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Father’s Day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FEB45C48-3C51-F579-84E5-E3F8603AC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62DB8FAD-94D2-0A10-841A-64503FF4A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Father's Day Wordsearch</dc:title>
  <dc:subject>PptxGenJS Presentation</dc:subject>
  <dc:creator>PptxGenJS</dc:creator>
  <cp:lastModifiedBy>Sarah Carter</cp:lastModifiedBy>
  <cp:revision>2</cp:revision>
  <dcterms:created xsi:type="dcterms:W3CDTF">2025-04-29T02:19:56Z</dcterms:created>
  <dcterms:modified xsi:type="dcterms:W3CDTF">2025-05-05T14:23:15Z</dcterms:modified>
</cp:coreProperties>
</file>