
<file path=[Content_Types].xml><?xml version="1.0" encoding="utf-8"?>
<Types xmlns="http://schemas.openxmlformats.org/package/2006/content-types">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ags/tag1.xml" ContentType="application/vnd.openxmlformats-officedocument.presentationml.tags+xml"/>
  <Override PartName="/ppt/tags/tag2.xml" ContentType="application/vnd.openxmlformats-officedocument.presentationml.tags+xml"/>
  <Override PartName="/ppt/changesInfos/changesInfo1.xml" ContentType="application/vnd.ms-powerpoint.changesinfo+xml"/>
  <Override PartName="/ppt/revisionInfo.xml" ContentType="application/vnd.ms-powerpoint.revisioninfo+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57" r:id="rId2"/>
  </p:sldIdLst>
  <p:sldSz cx="7772400" cy="10058400"/>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p1510:revLst>
    <p1510:client id="{698197B0-2967-440F-89D7-90C66362D6D8}" v="1" dt="2025-08-19T14:05:05.467"/>
    <p1510:client id="{E1A58A31-8881-4588-8E45-E9741F375F27}" v="1" dt="2025-08-19T21:30:35.483"/>
  </p1510:revLst>
</p1510:revInfo>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slideViewPr>
    <p:cSldViewPr snapToGrid="0">
      <p:cViewPr>
        <p:scale>
          <a:sx n="1" d="2"/>
          <a:sy n="1" d="2"/>
        </p:scale>
        <p:origin x="0" y="0"/>
      </p:cViewPr>
      <p:guideLst/>
    </p:cSldViewPr>
  </p:slideViewPr>
  <p:gridSpacing cx="76200" cy="76200"/>
</p:viewPr>
</file>

<file path=ppt/_rels/presentation.xml.rels><?xml version="1.0" encoding="UTF-8" standalone="yes"?>
<Relationships xmlns="http://schemas.openxmlformats.org/package/2006/relationships"><Relationship Id="rId8" Type="http://schemas.microsoft.com/office/2015/10/relationships/revisionInfo" Target="revisionInfo.xml"/><Relationship Id="rId3" Type="http://schemas.openxmlformats.org/officeDocument/2006/relationships/presProps" Target="presProps.xml"/><Relationship Id="rId7" Type="http://schemas.microsoft.com/office/2016/11/relationships/changesInfo" Target="changesInfos/changesInfo1.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tableStyles" Target="tableStyles.xml"/><Relationship Id="rId5" Type="http://schemas.openxmlformats.org/officeDocument/2006/relationships/theme" Target="theme/theme1.xml"/><Relationship Id="rId4" Type="http://schemas.openxmlformats.org/officeDocument/2006/relationships/viewProps" Target="viewProps.xml"/></Relationships>
</file>

<file path=ppt/changesInfos/changesInfo1.xml><?xml version="1.0" encoding="utf-8"?>
<pc:chgInfo xmlns:a="http://schemas.openxmlformats.org/drawingml/2006/main" xmlns:r="http://schemas.openxmlformats.org/officeDocument/2006/relationships" xmlns:ac="http://schemas.microsoft.com/office/drawing/2013/main/command" xmlns:pc="http://schemas.microsoft.com/office/powerpoint/2013/main/command">
  <pc:docChgLst>
    <pc:chgData name="Sarah Carter" userId="4b4e2a7e9c42e1b2" providerId="LiveId" clId="{A20BAFD8-4DE8-4373-BDA7-CDCC4BB00F43}"/>
    <pc:docChg chg="modSld">
      <pc:chgData name="Sarah Carter" userId="4b4e2a7e9c42e1b2" providerId="LiveId" clId="{A20BAFD8-4DE8-4373-BDA7-CDCC4BB00F43}" dt="2025-05-01T17:41:30.163" v="177"/>
      <pc:docMkLst>
        <pc:docMk/>
      </pc:docMkLst>
      <pc:sldChg chg="modSp mod">
        <pc:chgData name="Sarah Carter" userId="4b4e2a7e9c42e1b2" providerId="LiveId" clId="{A20BAFD8-4DE8-4373-BDA7-CDCC4BB00F43}" dt="2025-05-01T17:41:25.150" v="176" actId="20577"/>
        <pc:sldMkLst>
          <pc:docMk/>
          <pc:sldMk cId="2743714854" sldId="257"/>
        </pc:sldMkLst>
        <pc:spChg chg="mod">
          <ac:chgData name="Sarah Carter" userId="4b4e2a7e9c42e1b2" providerId="LiveId" clId="{A20BAFD8-4DE8-4373-BDA7-CDCC4BB00F43}" dt="2025-05-01T17:41:25.150" v="176" actId="20577"/>
          <ac:spMkLst>
            <pc:docMk/>
            <pc:sldMk cId="2743714854" sldId="257"/>
            <ac:spMk id="12" creationId="{A2D07E09-F03A-DAC8-9E6E-49338DC60C0C}"/>
          </ac:spMkLst>
        </pc:spChg>
        <pc:spChg chg="mod">
          <ac:chgData name="Sarah Carter" userId="4b4e2a7e9c42e1b2" providerId="LiveId" clId="{A20BAFD8-4DE8-4373-BDA7-CDCC4BB00F43}" dt="2025-05-01T17:39:57.418" v="39" actId="1036"/>
          <ac:spMkLst>
            <pc:docMk/>
            <pc:sldMk cId="2743714854" sldId="257"/>
            <ac:spMk id="16" creationId="{C3A954B5-6E8E-5C12-045E-3AA48C952421}"/>
          </ac:spMkLst>
        </pc:spChg>
      </pc:sldChg>
      <pc:sldChg chg="modSp mod">
        <pc:chgData name="Sarah Carter" userId="4b4e2a7e9c42e1b2" providerId="LiveId" clId="{A20BAFD8-4DE8-4373-BDA7-CDCC4BB00F43}" dt="2025-05-01T17:41:30.163" v="177"/>
        <pc:sldMkLst>
          <pc:docMk/>
          <pc:sldMk cId="2825547103" sldId="258"/>
        </pc:sldMkLst>
        <pc:spChg chg="mod">
          <ac:chgData name="Sarah Carter" userId="4b4e2a7e9c42e1b2" providerId="LiveId" clId="{A20BAFD8-4DE8-4373-BDA7-CDCC4BB00F43}" dt="2025-05-01T17:41:30.163" v="177"/>
          <ac:spMkLst>
            <pc:docMk/>
            <pc:sldMk cId="2825547103" sldId="258"/>
            <ac:spMk id="12" creationId="{99CA4D85-BE76-59B4-8115-21FBA61F3A23}"/>
          </ac:spMkLst>
        </pc:spChg>
        <pc:spChg chg="mod">
          <ac:chgData name="Sarah Carter" userId="4b4e2a7e9c42e1b2" providerId="LiveId" clId="{A20BAFD8-4DE8-4373-BDA7-CDCC4BB00F43}" dt="2025-05-01T17:40:03.166" v="42" actId="1036"/>
          <ac:spMkLst>
            <pc:docMk/>
            <pc:sldMk cId="2825547103" sldId="258"/>
            <ac:spMk id="16" creationId="{5663AEEA-B70C-C31B-FA6B-5924EF1EF01E}"/>
          </ac:spMkLst>
        </pc:spChg>
      </pc:sldChg>
    </pc:docChg>
  </pc:docChgLst>
  <pc:docChgLst>
    <pc:chgData name="Sarah Carter" userId="4b4e2a7e9c42e1b2" providerId="LiveId" clId="{E1A58A31-8881-4588-8E45-E9741F375F27}"/>
    <pc:docChg chg="delSld">
      <pc:chgData name="Sarah Carter" userId="4b4e2a7e9c42e1b2" providerId="LiveId" clId="{E1A58A31-8881-4588-8E45-E9741F375F27}" dt="2025-08-19T21:30:35.483" v="0" actId="2696"/>
      <pc:docMkLst>
        <pc:docMk/>
      </pc:docMkLst>
      <pc:sldChg chg="del">
        <pc:chgData name="Sarah Carter" userId="4b4e2a7e9c42e1b2" providerId="LiveId" clId="{E1A58A31-8881-4588-8E45-E9741F375F27}" dt="2025-08-19T21:30:35.483" v="0" actId="2696"/>
        <pc:sldMkLst>
          <pc:docMk/>
          <pc:sldMk cId="2825547103" sldId="258"/>
        </pc:sldMkLst>
      </pc:sldChg>
    </pc:docChg>
  </pc:docChgLst>
</pc:chgInfo>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E72DCAD-5834-E809-1E02-5C27FD12A5E1}"/>
              </a:ext>
            </a:extLst>
          </p:cNvPr>
          <p:cNvSpPr>
            <a:spLocks noGrp="1"/>
          </p:cNvSpPr>
          <p:nvPr>
            <p:ph type="ctrTitle"/>
          </p:nvPr>
        </p:nvSpPr>
        <p:spPr>
          <a:xfrm>
            <a:off x="971550" y="1646133"/>
            <a:ext cx="5829300" cy="3501813"/>
          </a:xfrm>
        </p:spPr>
        <p:txBody>
          <a:bodyPr anchor="b"/>
          <a:lstStyle>
            <a:lvl1pPr algn="ctr">
              <a:defRPr sz="3825"/>
            </a:lvl1pPr>
          </a:lstStyle>
          <a:p>
            <a:r>
              <a:rPr lang="en-US"/>
              <a:t>Click to edit Master title style</a:t>
            </a:r>
          </a:p>
        </p:txBody>
      </p:sp>
      <p:sp>
        <p:nvSpPr>
          <p:cNvPr id="3" name="Subtitle 2">
            <a:extLst>
              <a:ext uri="{FF2B5EF4-FFF2-40B4-BE49-F238E27FC236}">
                <a16:creationId xmlns:a16="http://schemas.microsoft.com/office/drawing/2014/main" id="{E2DDDE18-17F7-54B9-212B-DDEBBC38BBF8}"/>
              </a:ext>
            </a:extLst>
          </p:cNvPr>
          <p:cNvSpPr>
            <a:spLocks noGrp="1"/>
          </p:cNvSpPr>
          <p:nvPr>
            <p:ph type="subTitle" idx="1"/>
          </p:nvPr>
        </p:nvSpPr>
        <p:spPr>
          <a:xfrm>
            <a:off x="971550" y="5282990"/>
            <a:ext cx="5829300" cy="2428451"/>
          </a:xfrm>
        </p:spPr>
        <p:txBody>
          <a:bodyPr/>
          <a:lstStyle>
            <a:lvl1pPr marL="0" indent="0" algn="ctr">
              <a:buNone/>
              <a:defRPr sz="1530"/>
            </a:lvl1pPr>
            <a:lvl2pPr marL="291465" indent="0" algn="ctr">
              <a:buNone/>
              <a:defRPr sz="1275"/>
            </a:lvl2pPr>
            <a:lvl3pPr marL="582930" indent="0" algn="ctr">
              <a:buNone/>
              <a:defRPr sz="1148"/>
            </a:lvl3pPr>
            <a:lvl4pPr marL="874395" indent="0" algn="ctr">
              <a:buNone/>
              <a:defRPr sz="1020"/>
            </a:lvl4pPr>
            <a:lvl5pPr marL="1165860" indent="0" algn="ctr">
              <a:buNone/>
              <a:defRPr sz="1020"/>
            </a:lvl5pPr>
            <a:lvl6pPr marL="1457325" indent="0" algn="ctr">
              <a:buNone/>
              <a:defRPr sz="1020"/>
            </a:lvl6pPr>
            <a:lvl7pPr marL="1748790" indent="0" algn="ctr">
              <a:buNone/>
              <a:defRPr sz="1020"/>
            </a:lvl7pPr>
            <a:lvl8pPr marL="2040255" indent="0" algn="ctr">
              <a:buNone/>
              <a:defRPr sz="1020"/>
            </a:lvl8pPr>
            <a:lvl9pPr marL="2331720" indent="0" algn="ctr">
              <a:buNone/>
              <a:defRPr sz="1020"/>
            </a:lvl9pPr>
          </a:lstStyle>
          <a:p>
            <a:r>
              <a:rPr lang="en-US"/>
              <a:t>Click to edit Master subtitle style</a:t>
            </a:r>
          </a:p>
        </p:txBody>
      </p:sp>
      <p:sp>
        <p:nvSpPr>
          <p:cNvPr id="4" name="Date Placeholder 3">
            <a:extLst>
              <a:ext uri="{FF2B5EF4-FFF2-40B4-BE49-F238E27FC236}">
                <a16:creationId xmlns:a16="http://schemas.microsoft.com/office/drawing/2014/main" id="{644606E5-CCF4-FBA9-884B-FAF73B42A93B}"/>
              </a:ext>
            </a:extLst>
          </p:cNvPr>
          <p:cNvSpPr>
            <a:spLocks noGrp="1"/>
          </p:cNvSpPr>
          <p:nvPr>
            <p:ph type="dt" sz="half" idx="10"/>
          </p:nvPr>
        </p:nvSpPr>
        <p:spPr/>
        <p:txBody>
          <a:bodyPr/>
          <a:lstStyle/>
          <a:p>
            <a:fld id="{FC7E09B1-9779-4CB0-8EC8-CCADF180EC44}" type="datetimeFigureOut">
              <a:rPr lang="en-US" smtClean="0"/>
              <a:t>8/19/2025</a:t>
            </a:fld>
            <a:endParaRPr lang="en-US"/>
          </a:p>
        </p:txBody>
      </p:sp>
      <p:sp>
        <p:nvSpPr>
          <p:cNvPr id="5" name="Footer Placeholder 4">
            <a:extLst>
              <a:ext uri="{FF2B5EF4-FFF2-40B4-BE49-F238E27FC236}">
                <a16:creationId xmlns:a16="http://schemas.microsoft.com/office/drawing/2014/main" id="{3777EF22-B8CF-61E7-BEFD-6105990DDA45}"/>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3BD84DF7-11F8-9CEF-0DA9-EDA7B47D1AC4}"/>
              </a:ext>
            </a:extLst>
          </p:cNvPr>
          <p:cNvSpPr>
            <a:spLocks noGrp="1"/>
          </p:cNvSpPr>
          <p:nvPr>
            <p:ph type="sldNum" sz="quarter" idx="12"/>
          </p:nvPr>
        </p:nvSpPr>
        <p:spPr/>
        <p:txBody>
          <a:bodyPr/>
          <a:lstStyle/>
          <a:p>
            <a:fld id="{36C77317-6944-4248-AC6E-A313815FF1E8}" type="slidenum">
              <a:rPr lang="en-US" smtClean="0"/>
              <a:t>‹#›</a:t>
            </a:fld>
            <a:endParaRPr lang="en-US"/>
          </a:p>
        </p:txBody>
      </p:sp>
    </p:spTree>
    <p:extLst>
      <p:ext uri="{BB962C8B-B14F-4D97-AF65-F5344CB8AC3E}">
        <p14:creationId xmlns:p14="http://schemas.microsoft.com/office/powerpoint/2010/main" val="191377115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4C059A7-9D0A-BA8C-A5DE-2DE0ACD93ACA}"/>
              </a:ext>
            </a:extLst>
          </p:cNvPr>
          <p:cNvSpPr>
            <a:spLocks noGrp="1"/>
          </p:cNvSpPr>
          <p:nvPr>
            <p:ph type="title"/>
          </p:nvPr>
        </p:nvSpPr>
        <p:spPr/>
        <p:txBody>
          <a:bodyPr/>
          <a:lstStyle/>
          <a:p>
            <a:r>
              <a:rPr lang="en-US"/>
              <a:t>Click to edit Master title style</a:t>
            </a:r>
          </a:p>
        </p:txBody>
      </p:sp>
      <p:sp>
        <p:nvSpPr>
          <p:cNvPr id="3" name="Vertical Text Placeholder 2">
            <a:extLst>
              <a:ext uri="{FF2B5EF4-FFF2-40B4-BE49-F238E27FC236}">
                <a16:creationId xmlns:a16="http://schemas.microsoft.com/office/drawing/2014/main" id="{D20E910E-8988-918D-8CFA-46AC43F46B4F}"/>
              </a:ext>
            </a:extLst>
          </p:cNvPr>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05AA855-93C6-E5D7-B065-0D1CB8EA51FB}"/>
              </a:ext>
            </a:extLst>
          </p:cNvPr>
          <p:cNvSpPr>
            <a:spLocks noGrp="1"/>
          </p:cNvSpPr>
          <p:nvPr>
            <p:ph type="dt" sz="half" idx="10"/>
          </p:nvPr>
        </p:nvSpPr>
        <p:spPr/>
        <p:txBody>
          <a:bodyPr/>
          <a:lstStyle/>
          <a:p>
            <a:fld id="{FC7E09B1-9779-4CB0-8EC8-CCADF180EC44}" type="datetimeFigureOut">
              <a:rPr lang="en-US" smtClean="0"/>
              <a:t>8/19/2025</a:t>
            </a:fld>
            <a:endParaRPr lang="en-US"/>
          </a:p>
        </p:txBody>
      </p:sp>
      <p:sp>
        <p:nvSpPr>
          <p:cNvPr id="5" name="Footer Placeholder 4">
            <a:extLst>
              <a:ext uri="{FF2B5EF4-FFF2-40B4-BE49-F238E27FC236}">
                <a16:creationId xmlns:a16="http://schemas.microsoft.com/office/drawing/2014/main" id="{1E7E8292-00B6-3F14-D151-9ECC9E0B7972}"/>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05994555-F2CE-2E87-75C4-9ADC39037655}"/>
              </a:ext>
            </a:extLst>
          </p:cNvPr>
          <p:cNvSpPr>
            <a:spLocks noGrp="1"/>
          </p:cNvSpPr>
          <p:nvPr>
            <p:ph type="sldNum" sz="quarter" idx="12"/>
          </p:nvPr>
        </p:nvSpPr>
        <p:spPr/>
        <p:txBody>
          <a:bodyPr/>
          <a:lstStyle/>
          <a:p>
            <a:fld id="{36C77317-6944-4248-AC6E-A313815FF1E8}" type="slidenum">
              <a:rPr lang="en-US" smtClean="0"/>
              <a:t>‹#›</a:t>
            </a:fld>
            <a:endParaRPr lang="en-US"/>
          </a:p>
        </p:txBody>
      </p:sp>
    </p:spTree>
    <p:extLst>
      <p:ext uri="{BB962C8B-B14F-4D97-AF65-F5344CB8AC3E}">
        <p14:creationId xmlns:p14="http://schemas.microsoft.com/office/powerpoint/2010/main" val="156328760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a:extLst>
              <a:ext uri="{FF2B5EF4-FFF2-40B4-BE49-F238E27FC236}">
                <a16:creationId xmlns:a16="http://schemas.microsoft.com/office/drawing/2014/main" id="{F19AE6B0-7F6B-ADA1-B977-211D9545CE7C}"/>
              </a:ext>
            </a:extLst>
          </p:cNvPr>
          <p:cNvSpPr>
            <a:spLocks noGrp="1"/>
          </p:cNvSpPr>
          <p:nvPr>
            <p:ph type="title" orient="vert"/>
          </p:nvPr>
        </p:nvSpPr>
        <p:spPr>
          <a:xfrm>
            <a:off x="5562124" y="535518"/>
            <a:ext cx="1675924" cy="8524029"/>
          </a:xfrm>
        </p:spPr>
        <p:txBody>
          <a:bodyPr vert="eaVert"/>
          <a:lstStyle/>
          <a:p>
            <a:r>
              <a:rPr lang="en-US"/>
              <a:t>Click to edit Master title style</a:t>
            </a:r>
          </a:p>
        </p:txBody>
      </p:sp>
      <p:sp>
        <p:nvSpPr>
          <p:cNvPr id="3" name="Vertical Text Placeholder 2">
            <a:extLst>
              <a:ext uri="{FF2B5EF4-FFF2-40B4-BE49-F238E27FC236}">
                <a16:creationId xmlns:a16="http://schemas.microsoft.com/office/drawing/2014/main" id="{FBC4704F-1215-5D05-F70D-6CC6AC6A7266}"/>
              </a:ext>
            </a:extLst>
          </p:cNvPr>
          <p:cNvSpPr>
            <a:spLocks noGrp="1"/>
          </p:cNvSpPr>
          <p:nvPr>
            <p:ph type="body" orient="vert" idx="1"/>
          </p:nvPr>
        </p:nvSpPr>
        <p:spPr>
          <a:xfrm>
            <a:off x="534353" y="535518"/>
            <a:ext cx="4930616" cy="8524029"/>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DFCC81FE-396B-E26A-4E96-AC37160B1D29}"/>
              </a:ext>
            </a:extLst>
          </p:cNvPr>
          <p:cNvSpPr>
            <a:spLocks noGrp="1"/>
          </p:cNvSpPr>
          <p:nvPr>
            <p:ph type="dt" sz="half" idx="10"/>
          </p:nvPr>
        </p:nvSpPr>
        <p:spPr/>
        <p:txBody>
          <a:bodyPr/>
          <a:lstStyle/>
          <a:p>
            <a:fld id="{FC7E09B1-9779-4CB0-8EC8-CCADF180EC44}" type="datetimeFigureOut">
              <a:rPr lang="en-US" smtClean="0"/>
              <a:t>8/19/2025</a:t>
            </a:fld>
            <a:endParaRPr lang="en-US"/>
          </a:p>
        </p:txBody>
      </p:sp>
      <p:sp>
        <p:nvSpPr>
          <p:cNvPr id="5" name="Footer Placeholder 4">
            <a:extLst>
              <a:ext uri="{FF2B5EF4-FFF2-40B4-BE49-F238E27FC236}">
                <a16:creationId xmlns:a16="http://schemas.microsoft.com/office/drawing/2014/main" id="{64C00315-452D-E27A-130C-82A9B480299C}"/>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B3B7E01C-C4C6-CBDE-22CB-E41732009BC5}"/>
              </a:ext>
            </a:extLst>
          </p:cNvPr>
          <p:cNvSpPr>
            <a:spLocks noGrp="1"/>
          </p:cNvSpPr>
          <p:nvPr>
            <p:ph type="sldNum" sz="quarter" idx="12"/>
          </p:nvPr>
        </p:nvSpPr>
        <p:spPr/>
        <p:txBody>
          <a:bodyPr/>
          <a:lstStyle/>
          <a:p>
            <a:fld id="{36C77317-6944-4248-AC6E-A313815FF1E8}" type="slidenum">
              <a:rPr lang="en-US" smtClean="0"/>
              <a:t>‹#›</a:t>
            </a:fld>
            <a:endParaRPr lang="en-US"/>
          </a:p>
        </p:txBody>
      </p:sp>
    </p:spTree>
    <p:extLst>
      <p:ext uri="{BB962C8B-B14F-4D97-AF65-F5344CB8AC3E}">
        <p14:creationId xmlns:p14="http://schemas.microsoft.com/office/powerpoint/2010/main" val="311494420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FA6EA52-8C1A-FA3B-E1B4-1B18728DAB6C}"/>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DA0B8CE5-E8FA-8E63-FB97-74DDFAB76481}"/>
              </a:ext>
            </a:extLst>
          </p:cNvPr>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0F9A9494-726E-3396-3B2D-0F7C7272AD49}"/>
              </a:ext>
            </a:extLst>
          </p:cNvPr>
          <p:cNvSpPr>
            <a:spLocks noGrp="1"/>
          </p:cNvSpPr>
          <p:nvPr>
            <p:ph type="dt" sz="half" idx="10"/>
          </p:nvPr>
        </p:nvSpPr>
        <p:spPr/>
        <p:txBody>
          <a:bodyPr/>
          <a:lstStyle/>
          <a:p>
            <a:fld id="{FC7E09B1-9779-4CB0-8EC8-CCADF180EC44}" type="datetimeFigureOut">
              <a:rPr lang="en-US" smtClean="0"/>
              <a:t>8/19/2025</a:t>
            </a:fld>
            <a:endParaRPr lang="en-US"/>
          </a:p>
        </p:txBody>
      </p:sp>
      <p:sp>
        <p:nvSpPr>
          <p:cNvPr id="5" name="Footer Placeholder 4">
            <a:extLst>
              <a:ext uri="{FF2B5EF4-FFF2-40B4-BE49-F238E27FC236}">
                <a16:creationId xmlns:a16="http://schemas.microsoft.com/office/drawing/2014/main" id="{D4D74D62-2838-9F0B-B901-7C60381674E9}"/>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D3B0FC3F-6993-3C1E-3234-A00F88E62502}"/>
              </a:ext>
            </a:extLst>
          </p:cNvPr>
          <p:cNvSpPr>
            <a:spLocks noGrp="1"/>
          </p:cNvSpPr>
          <p:nvPr>
            <p:ph type="sldNum" sz="quarter" idx="12"/>
          </p:nvPr>
        </p:nvSpPr>
        <p:spPr/>
        <p:txBody>
          <a:bodyPr/>
          <a:lstStyle/>
          <a:p>
            <a:fld id="{36C77317-6944-4248-AC6E-A313815FF1E8}" type="slidenum">
              <a:rPr lang="en-US" smtClean="0"/>
              <a:t>‹#›</a:t>
            </a:fld>
            <a:endParaRPr lang="en-US"/>
          </a:p>
        </p:txBody>
      </p:sp>
    </p:spTree>
    <p:extLst>
      <p:ext uri="{BB962C8B-B14F-4D97-AF65-F5344CB8AC3E}">
        <p14:creationId xmlns:p14="http://schemas.microsoft.com/office/powerpoint/2010/main" val="388937444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61EFD28-F4C6-1F05-7184-A3320B84F157}"/>
              </a:ext>
            </a:extLst>
          </p:cNvPr>
          <p:cNvSpPr>
            <a:spLocks noGrp="1"/>
          </p:cNvSpPr>
          <p:nvPr>
            <p:ph type="title"/>
          </p:nvPr>
        </p:nvSpPr>
        <p:spPr>
          <a:xfrm>
            <a:off x="530304" y="2507617"/>
            <a:ext cx="6703695" cy="4184014"/>
          </a:xfrm>
        </p:spPr>
        <p:txBody>
          <a:bodyPr anchor="b"/>
          <a:lstStyle>
            <a:lvl1pPr>
              <a:defRPr sz="3825"/>
            </a:lvl1pPr>
          </a:lstStyle>
          <a:p>
            <a:r>
              <a:rPr lang="en-US"/>
              <a:t>Click to edit Master title style</a:t>
            </a:r>
          </a:p>
        </p:txBody>
      </p:sp>
      <p:sp>
        <p:nvSpPr>
          <p:cNvPr id="3" name="Text Placeholder 2">
            <a:extLst>
              <a:ext uri="{FF2B5EF4-FFF2-40B4-BE49-F238E27FC236}">
                <a16:creationId xmlns:a16="http://schemas.microsoft.com/office/drawing/2014/main" id="{A872FA98-B701-FED0-1867-C0E2B891D9E4}"/>
              </a:ext>
            </a:extLst>
          </p:cNvPr>
          <p:cNvSpPr>
            <a:spLocks noGrp="1"/>
          </p:cNvSpPr>
          <p:nvPr>
            <p:ph type="body" idx="1"/>
          </p:nvPr>
        </p:nvSpPr>
        <p:spPr>
          <a:xfrm>
            <a:off x="530304" y="6731213"/>
            <a:ext cx="6703695" cy="2200274"/>
          </a:xfrm>
        </p:spPr>
        <p:txBody>
          <a:bodyPr/>
          <a:lstStyle>
            <a:lvl1pPr marL="0" indent="0">
              <a:buNone/>
              <a:defRPr sz="1530">
                <a:solidFill>
                  <a:schemeClr val="tx1">
                    <a:tint val="82000"/>
                  </a:schemeClr>
                </a:solidFill>
              </a:defRPr>
            </a:lvl1pPr>
            <a:lvl2pPr marL="291465" indent="0">
              <a:buNone/>
              <a:defRPr sz="1275">
                <a:solidFill>
                  <a:schemeClr val="tx1">
                    <a:tint val="82000"/>
                  </a:schemeClr>
                </a:solidFill>
              </a:defRPr>
            </a:lvl2pPr>
            <a:lvl3pPr marL="582930" indent="0">
              <a:buNone/>
              <a:defRPr sz="1148">
                <a:solidFill>
                  <a:schemeClr val="tx1">
                    <a:tint val="82000"/>
                  </a:schemeClr>
                </a:solidFill>
              </a:defRPr>
            </a:lvl3pPr>
            <a:lvl4pPr marL="874395" indent="0">
              <a:buNone/>
              <a:defRPr sz="1020">
                <a:solidFill>
                  <a:schemeClr val="tx1">
                    <a:tint val="82000"/>
                  </a:schemeClr>
                </a:solidFill>
              </a:defRPr>
            </a:lvl4pPr>
            <a:lvl5pPr marL="1165860" indent="0">
              <a:buNone/>
              <a:defRPr sz="1020">
                <a:solidFill>
                  <a:schemeClr val="tx1">
                    <a:tint val="82000"/>
                  </a:schemeClr>
                </a:solidFill>
              </a:defRPr>
            </a:lvl5pPr>
            <a:lvl6pPr marL="1457325" indent="0">
              <a:buNone/>
              <a:defRPr sz="1020">
                <a:solidFill>
                  <a:schemeClr val="tx1">
                    <a:tint val="82000"/>
                  </a:schemeClr>
                </a:solidFill>
              </a:defRPr>
            </a:lvl6pPr>
            <a:lvl7pPr marL="1748790" indent="0">
              <a:buNone/>
              <a:defRPr sz="1020">
                <a:solidFill>
                  <a:schemeClr val="tx1">
                    <a:tint val="82000"/>
                  </a:schemeClr>
                </a:solidFill>
              </a:defRPr>
            </a:lvl7pPr>
            <a:lvl8pPr marL="2040255" indent="0">
              <a:buNone/>
              <a:defRPr sz="1020">
                <a:solidFill>
                  <a:schemeClr val="tx1">
                    <a:tint val="82000"/>
                  </a:schemeClr>
                </a:solidFill>
              </a:defRPr>
            </a:lvl8pPr>
            <a:lvl9pPr marL="2331720" indent="0">
              <a:buNone/>
              <a:defRPr sz="1020">
                <a:solidFill>
                  <a:schemeClr val="tx1">
                    <a:tint val="82000"/>
                  </a:schemeClr>
                </a:solidFill>
              </a:defRPr>
            </a:lvl9pPr>
          </a:lstStyle>
          <a:p>
            <a:pPr lvl="0"/>
            <a:r>
              <a:rPr lang="en-US"/>
              <a:t>Click to edit Master text styles</a:t>
            </a:r>
          </a:p>
        </p:txBody>
      </p:sp>
      <p:sp>
        <p:nvSpPr>
          <p:cNvPr id="4" name="Date Placeholder 3">
            <a:extLst>
              <a:ext uri="{FF2B5EF4-FFF2-40B4-BE49-F238E27FC236}">
                <a16:creationId xmlns:a16="http://schemas.microsoft.com/office/drawing/2014/main" id="{C279B15A-BF56-A4B8-0691-DC4FA37651DF}"/>
              </a:ext>
            </a:extLst>
          </p:cNvPr>
          <p:cNvSpPr>
            <a:spLocks noGrp="1"/>
          </p:cNvSpPr>
          <p:nvPr>
            <p:ph type="dt" sz="half" idx="10"/>
          </p:nvPr>
        </p:nvSpPr>
        <p:spPr/>
        <p:txBody>
          <a:bodyPr/>
          <a:lstStyle/>
          <a:p>
            <a:fld id="{FC7E09B1-9779-4CB0-8EC8-CCADF180EC44}" type="datetimeFigureOut">
              <a:rPr lang="en-US" smtClean="0"/>
              <a:t>8/19/2025</a:t>
            </a:fld>
            <a:endParaRPr lang="en-US"/>
          </a:p>
        </p:txBody>
      </p:sp>
      <p:sp>
        <p:nvSpPr>
          <p:cNvPr id="5" name="Footer Placeholder 4">
            <a:extLst>
              <a:ext uri="{FF2B5EF4-FFF2-40B4-BE49-F238E27FC236}">
                <a16:creationId xmlns:a16="http://schemas.microsoft.com/office/drawing/2014/main" id="{409C658D-E335-5BA0-7164-39DF9017398A}"/>
              </a:ext>
            </a:extLst>
          </p:cNvPr>
          <p:cNvSpPr>
            <a:spLocks noGrp="1"/>
          </p:cNvSpPr>
          <p:nvPr>
            <p:ph type="ftr" sz="quarter" idx="11"/>
          </p:nvPr>
        </p:nvSpPr>
        <p:spPr/>
        <p:txBody>
          <a:bodyPr/>
          <a:lstStyle/>
          <a:p>
            <a:endParaRPr lang="en-US"/>
          </a:p>
        </p:txBody>
      </p:sp>
      <p:sp>
        <p:nvSpPr>
          <p:cNvPr id="6" name="Slide Number Placeholder 5">
            <a:extLst>
              <a:ext uri="{FF2B5EF4-FFF2-40B4-BE49-F238E27FC236}">
                <a16:creationId xmlns:a16="http://schemas.microsoft.com/office/drawing/2014/main" id="{AEBD3047-00A2-FD0F-FCD0-19401737DD5A}"/>
              </a:ext>
            </a:extLst>
          </p:cNvPr>
          <p:cNvSpPr>
            <a:spLocks noGrp="1"/>
          </p:cNvSpPr>
          <p:nvPr>
            <p:ph type="sldNum" sz="quarter" idx="12"/>
          </p:nvPr>
        </p:nvSpPr>
        <p:spPr/>
        <p:txBody>
          <a:bodyPr/>
          <a:lstStyle/>
          <a:p>
            <a:fld id="{36C77317-6944-4248-AC6E-A313815FF1E8}" type="slidenum">
              <a:rPr lang="en-US" smtClean="0"/>
              <a:t>‹#›</a:t>
            </a:fld>
            <a:endParaRPr lang="en-US"/>
          </a:p>
        </p:txBody>
      </p:sp>
    </p:spTree>
    <p:extLst>
      <p:ext uri="{BB962C8B-B14F-4D97-AF65-F5344CB8AC3E}">
        <p14:creationId xmlns:p14="http://schemas.microsoft.com/office/powerpoint/2010/main" val="2106504133"/>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D29589A-4797-0B2D-E9F7-74672A626A56}"/>
              </a:ext>
            </a:extLst>
          </p:cNvPr>
          <p:cNvSpPr>
            <a:spLocks noGrp="1"/>
          </p:cNvSpPr>
          <p:nvPr>
            <p:ph type="title"/>
          </p:nvPr>
        </p:nvSpPr>
        <p:spPr/>
        <p:txBody>
          <a:bodyPr/>
          <a:lstStyle/>
          <a:p>
            <a:r>
              <a:rPr lang="en-US"/>
              <a:t>Click to edit Master title style</a:t>
            </a:r>
          </a:p>
        </p:txBody>
      </p:sp>
      <p:sp>
        <p:nvSpPr>
          <p:cNvPr id="3" name="Content Placeholder 2">
            <a:extLst>
              <a:ext uri="{FF2B5EF4-FFF2-40B4-BE49-F238E27FC236}">
                <a16:creationId xmlns:a16="http://schemas.microsoft.com/office/drawing/2014/main" id="{8F5C8DA6-4102-9F56-DC5F-4B7833312EF2}"/>
              </a:ext>
            </a:extLst>
          </p:cNvPr>
          <p:cNvSpPr>
            <a:spLocks noGrp="1"/>
          </p:cNvSpPr>
          <p:nvPr>
            <p:ph sz="half" idx="1"/>
          </p:nvPr>
        </p:nvSpPr>
        <p:spPr>
          <a:xfrm>
            <a:off x="534353"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Content Placeholder 3">
            <a:extLst>
              <a:ext uri="{FF2B5EF4-FFF2-40B4-BE49-F238E27FC236}">
                <a16:creationId xmlns:a16="http://schemas.microsoft.com/office/drawing/2014/main" id="{8E25A13F-FC5F-543D-552D-B6CC23F35A2F}"/>
              </a:ext>
            </a:extLst>
          </p:cNvPr>
          <p:cNvSpPr>
            <a:spLocks noGrp="1"/>
          </p:cNvSpPr>
          <p:nvPr>
            <p:ph sz="half" idx="2"/>
          </p:nvPr>
        </p:nvSpPr>
        <p:spPr>
          <a:xfrm>
            <a:off x="3934778" y="2677584"/>
            <a:ext cx="3303270" cy="63819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Date Placeholder 4">
            <a:extLst>
              <a:ext uri="{FF2B5EF4-FFF2-40B4-BE49-F238E27FC236}">
                <a16:creationId xmlns:a16="http://schemas.microsoft.com/office/drawing/2014/main" id="{A82AE30C-474E-FA11-9E68-10512C752571}"/>
              </a:ext>
            </a:extLst>
          </p:cNvPr>
          <p:cNvSpPr>
            <a:spLocks noGrp="1"/>
          </p:cNvSpPr>
          <p:nvPr>
            <p:ph type="dt" sz="half" idx="10"/>
          </p:nvPr>
        </p:nvSpPr>
        <p:spPr/>
        <p:txBody>
          <a:bodyPr/>
          <a:lstStyle/>
          <a:p>
            <a:fld id="{FC7E09B1-9779-4CB0-8EC8-CCADF180EC44}" type="datetimeFigureOut">
              <a:rPr lang="en-US" smtClean="0"/>
              <a:t>8/19/2025</a:t>
            </a:fld>
            <a:endParaRPr lang="en-US"/>
          </a:p>
        </p:txBody>
      </p:sp>
      <p:sp>
        <p:nvSpPr>
          <p:cNvPr id="6" name="Footer Placeholder 5">
            <a:extLst>
              <a:ext uri="{FF2B5EF4-FFF2-40B4-BE49-F238E27FC236}">
                <a16:creationId xmlns:a16="http://schemas.microsoft.com/office/drawing/2014/main" id="{E7110C43-4DB6-F120-101B-217E502686F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BB079C70-D68A-C8CF-9409-1974403A9635}"/>
              </a:ext>
            </a:extLst>
          </p:cNvPr>
          <p:cNvSpPr>
            <a:spLocks noGrp="1"/>
          </p:cNvSpPr>
          <p:nvPr>
            <p:ph type="sldNum" sz="quarter" idx="12"/>
          </p:nvPr>
        </p:nvSpPr>
        <p:spPr/>
        <p:txBody>
          <a:bodyPr/>
          <a:lstStyle/>
          <a:p>
            <a:fld id="{36C77317-6944-4248-AC6E-A313815FF1E8}" type="slidenum">
              <a:rPr lang="en-US" smtClean="0"/>
              <a:t>‹#›</a:t>
            </a:fld>
            <a:endParaRPr lang="en-US"/>
          </a:p>
        </p:txBody>
      </p:sp>
    </p:spTree>
    <p:extLst>
      <p:ext uri="{BB962C8B-B14F-4D97-AF65-F5344CB8AC3E}">
        <p14:creationId xmlns:p14="http://schemas.microsoft.com/office/powerpoint/2010/main" val="317221896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355627C-76DF-D4AC-3D94-574F55B5EA3A}"/>
              </a:ext>
            </a:extLst>
          </p:cNvPr>
          <p:cNvSpPr>
            <a:spLocks noGrp="1"/>
          </p:cNvSpPr>
          <p:nvPr>
            <p:ph type="title"/>
          </p:nvPr>
        </p:nvSpPr>
        <p:spPr>
          <a:xfrm>
            <a:off x="535365" y="535518"/>
            <a:ext cx="6703695" cy="1944159"/>
          </a:xfrm>
        </p:spPr>
        <p:txBody>
          <a:bodyPr/>
          <a:lstStyle/>
          <a:p>
            <a:r>
              <a:rPr lang="en-US"/>
              <a:t>Click to edit Master title style</a:t>
            </a:r>
          </a:p>
        </p:txBody>
      </p:sp>
      <p:sp>
        <p:nvSpPr>
          <p:cNvPr id="3" name="Text Placeholder 2">
            <a:extLst>
              <a:ext uri="{FF2B5EF4-FFF2-40B4-BE49-F238E27FC236}">
                <a16:creationId xmlns:a16="http://schemas.microsoft.com/office/drawing/2014/main" id="{3F9DD51F-64B0-339D-E525-BBC0A7F3E307}"/>
              </a:ext>
            </a:extLst>
          </p:cNvPr>
          <p:cNvSpPr>
            <a:spLocks noGrp="1"/>
          </p:cNvSpPr>
          <p:nvPr>
            <p:ph type="body" idx="1"/>
          </p:nvPr>
        </p:nvSpPr>
        <p:spPr>
          <a:xfrm>
            <a:off x="535366" y="2465706"/>
            <a:ext cx="3288089" cy="1208404"/>
          </a:xfrm>
        </p:spPr>
        <p:txBody>
          <a:bodyPr anchor="b"/>
          <a:lstStyle>
            <a:lvl1pPr marL="0" indent="0">
              <a:buNone/>
              <a:defRPr sz="1530" b="1"/>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a:t>Click to edit Master text styles</a:t>
            </a:r>
          </a:p>
        </p:txBody>
      </p:sp>
      <p:sp>
        <p:nvSpPr>
          <p:cNvPr id="4" name="Content Placeholder 3">
            <a:extLst>
              <a:ext uri="{FF2B5EF4-FFF2-40B4-BE49-F238E27FC236}">
                <a16:creationId xmlns:a16="http://schemas.microsoft.com/office/drawing/2014/main" id="{0644A7CA-6467-0062-6439-1F55D41E0B20}"/>
              </a:ext>
            </a:extLst>
          </p:cNvPr>
          <p:cNvSpPr>
            <a:spLocks noGrp="1"/>
          </p:cNvSpPr>
          <p:nvPr>
            <p:ph sz="half" idx="2"/>
          </p:nvPr>
        </p:nvSpPr>
        <p:spPr>
          <a:xfrm>
            <a:off x="535366" y="3674110"/>
            <a:ext cx="3288089"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5" name="Text Placeholder 4">
            <a:extLst>
              <a:ext uri="{FF2B5EF4-FFF2-40B4-BE49-F238E27FC236}">
                <a16:creationId xmlns:a16="http://schemas.microsoft.com/office/drawing/2014/main" id="{77E11F71-A187-CEBA-40B8-26DB03AD73E1}"/>
              </a:ext>
            </a:extLst>
          </p:cNvPr>
          <p:cNvSpPr>
            <a:spLocks noGrp="1"/>
          </p:cNvSpPr>
          <p:nvPr>
            <p:ph type="body" sz="quarter" idx="3"/>
          </p:nvPr>
        </p:nvSpPr>
        <p:spPr>
          <a:xfrm>
            <a:off x="3934778" y="2465706"/>
            <a:ext cx="3304282" cy="1208404"/>
          </a:xfrm>
        </p:spPr>
        <p:txBody>
          <a:bodyPr anchor="b"/>
          <a:lstStyle>
            <a:lvl1pPr marL="0" indent="0">
              <a:buNone/>
              <a:defRPr sz="1530" b="1"/>
            </a:lvl1pPr>
            <a:lvl2pPr marL="291465" indent="0">
              <a:buNone/>
              <a:defRPr sz="1275" b="1"/>
            </a:lvl2pPr>
            <a:lvl3pPr marL="582930" indent="0">
              <a:buNone/>
              <a:defRPr sz="1148" b="1"/>
            </a:lvl3pPr>
            <a:lvl4pPr marL="874395" indent="0">
              <a:buNone/>
              <a:defRPr sz="1020" b="1"/>
            </a:lvl4pPr>
            <a:lvl5pPr marL="1165860" indent="0">
              <a:buNone/>
              <a:defRPr sz="1020" b="1"/>
            </a:lvl5pPr>
            <a:lvl6pPr marL="1457325" indent="0">
              <a:buNone/>
              <a:defRPr sz="1020" b="1"/>
            </a:lvl6pPr>
            <a:lvl7pPr marL="1748790" indent="0">
              <a:buNone/>
              <a:defRPr sz="1020" b="1"/>
            </a:lvl7pPr>
            <a:lvl8pPr marL="2040255" indent="0">
              <a:buNone/>
              <a:defRPr sz="1020" b="1"/>
            </a:lvl8pPr>
            <a:lvl9pPr marL="2331720" indent="0">
              <a:buNone/>
              <a:defRPr sz="1020" b="1"/>
            </a:lvl9pPr>
          </a:lstStyle>
          <a:p>
            <a:pPr lvl="0"/>
            <a:r>
              <a:rPr lang="en-US"/>
              <a:t>Click to edit Master text styles</a:t>
            </a:r>
          </a:p>
        </p:txBody>
      </p:sp>
      <p:sp>
        <p:nvSpPr>
          <p:cNvPr id="6" name="Content Placeholder 5">
            <a:extLst>
              <a:ext uri="{FF2B5EF4-FFF2-40B4-BE49-F238E27FC236}">
                <a16:creationId xmlns:a16="http://schemas.microsoft.com/office/drawing/2014/main" id="{AAE6BD78-7C9F-DB47-5DB2-214E03F909A0}"/>
              </a:ext>
            </a:extLst>
          </p:cNvPr>
          <p:cNvSpPr>
            <a:spLocks noGrp="1"/>
          </p:cNvSpPr>
          <p:nvPr>
            <p:ph sz="quarter" idx="4"/>
          </p:nvPr>
        </p:nvSpPr>
        <p:spPr>
          <a:xfrm>
            <a:off x="3934778" y="3674110"/>
            <a:ext cx="3304282" cy="5404062"/>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7" name="Date Placeholder 6">
            <a:extLst>
              <a:ext uri="{FF2B5EF4-FFF2-40B4-BE49-F238E27FC236}">
                <a16:creationId xmlns:a16="http://schemas.microsoft.com/office/drawing/2014/main" id="{64174F05-C2D9-C0E0-24E7-B63857F361D4}"/>
              </a:ext>
            </a:extLst>
          </p:cNvPr>
          <p:cNvSpPr>
            <a:spLocks noGrp="1"/>
          </p:cNvSpPr>
          <p:nvPr>
            <p:ph type="dt" sz="half" idx="10"/>
          </p:nvPr>
        </p:nvSpPr>
        <p:spPr/>
        <p:txBody>
          <a:bodyPr/>
          <a:lstStyle/>
          <a:p>
            <a:fld id="{FC7E09B1-9779-4CB0-8EC8-CCADF180EC44}" type="datetimeFigureOut">
              <a:rPr lang="en-US" smtClean="0"/>
              <a:t>8/19/2025</a:t>
            </a:fld>
            <a:endParaRPr lang="en-US"/>
          </a:p>
        </p:txBody>
      </p:sp>
      <p:sp>
        <p:nvSpPr>
          <p:cNvPr id="8" name="Footer Placeholder 7">
            <a:extLst>
              <a:ext uri="{FF2B5EF4-FFF2-40B4-BE49-F238E27FC236}">
                <a16:creationId xmlns:a16="http://schemas.microsoft.com/office/drawing/2014/main" id="{8B181AAB-9709-8852-E2C9-9CA06FDD0CD4}"/>
              </a:ext>
            </a:extLst>
          </p:cNvPr>
          <p:cNvSpPr>
            <a:spLocks noGrp="1"/>
          </p:cNvSpPr>
          <p:nvPr>
            <p:ph type="ftr" sz="quarter" idx="11"/>
          </p:nvPr>
        </p:nvSpPr>
        <p:spPr/>
        <p:txBody>
          <a:bodyPr/>
          <a:lstStyle/>
          <a:p>
            <a:endParaRPr lang="en-US"/>
          </a:p>
        </p:txBody>
      </p:sp>
      <p:sp>
        <p:nvSpPr>
          <p:cNvPr id="9" name="Slide Number Placeholder 8">
            <a:extLst>
              <a:ext uri="{FF2B5EF4-FFF2-40B4-BE49-F238E27FC236}">
                <a16:creationId xmlns:a16="http://schemas.microsoft.com/office/drawing/2014/main" id="{5BCEE303-A8D9-30D1-850A-8451A9F9201F}"/>
              </a:ext>
            </a:extLst>
          </p:cNvPr>
          <p:cNvSpPr>
            <a:spLocks noGrp="1"/>
          </p:cNvSpPr>
          <p:nvPr>
            <p:ph type="sldNum" sz="quarter" idx="12"/>
          </p:nvPr>
        </p:nvSpPr>
        <p:spPr/>
        <p:txBody>
          <a:bodyPr/>
          <a:lstStyle/>
          <a:p>
            <a:fld id="{36C77317-6944-4248-AC6E-A313815FF1E8}" type="slidenum">
              <a:rPr lang="en-US" smtClean="0"/>
              <a:t>‹#›</a:t>
            </a:fld>
            <a:endParaRPr lang="en-US"/>
          </a:p>
        </p:txBody>
      </p:sp>
    </p:spTree>
    <p:extLst>
      <p:ext uri="{BB962C8B-B14F-4D97-AF65-F5344CB8AC3E}">
        <p14:creationId xmlns:p14="http://schemas.microsoft.com/office/powerpoint/2010/main" val="348964566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98E50B4-6D61-2963-C9DC-CCC1AECAF38B}"/>
              </a:ext>
            </a:extLst>
          </p:cNvPr>
          <p:cNvSpPr>
            <a:spLocks noGrp="1"/>
          </p:cNvSpPr>
          <p:nvPr>
            <p:ph type="title"/>
          </p:nvPr>
        </p:nvSpPr>
        <p:spPr/>
        <p:txBody>
          <a:bodyPr/>
          <a:lstStyle/>
          <a:p>
            <a:r>
              <a:rPr lang="en-US"/>
              <a:t>Click to edit Master title style</a:t>
            </a:r>
          </a:p>
        </p:txBody>
      </p:sp>
      <p:sp>
        <p:nvSpPr>
          <p:cNvPr id="3" name="Date Placeholder 2">
            <a:extLst>
              <a:ext uri="{FF2B5EF4-FFF2-40B4-BE49-F238E27FC236}">
                <a16:creationId xmlns:a16="http://schemas.microsoft.com/office/drawing/2014/main" id="{ED98E97C-5AD9-5746-314E-8A9708896172}"/>
              </a:ext>
            </a:extLst>
          </p:cNvPr>
          <p:cNvSpPr>
            <a:spLocks noGrp="1"/>
          </p:cNvSpPr>
          <p:nvPr>
            <p:ph type="dt" sz="half" idx="10"/>
          </p:nvPr>
        </p:nvSpPr>
        <p:spPr/>
        <p:txBody>
          <a:bodyPr/>
          <a:lstStyle/>
          <a:p>
            <a:fld id="{FC7E09B1-9779-4CB0-8EC8-CCADF180EC44}" type="datetimeFigureOut">
              <a:rPr lang="en-US" smtClean="0"/>
              <a:t>8/19/2025</a:t>
            </a:fld>
            <a:endParaRPr lang="en-US"/>
          </a:p>
        </p:txBody>
      </p:sp>
      <p:sp>
        <p:nvSpPr>
          <p:cNvPr id="4" name="Footer Placeholder 3">
            <a:extLst>
              <a:ext uri="{FF2B5EF4-FFF2-40B4-BE49-F238E27FC236}">
                <a16:creationId xmlns:a16="http://schemas.microsoft.com/office/drawing/2014/main" id="{ED8970DA-58E4-EA57-9A94-EDFF985ABCA2}"/>
              </a:ext>
            </a:extLst>
          </p:cNvPr>
          <p:cNvSpPr>
            <a:spLocks noGrp="1"/>
          </p:cNvSpPr>
          <p:nvPr>
            <p:ph type="ftr" sz="quarter" idx="11"/>
          </p:nvPr>
        </p:nvSpPr>
        <p:spPr/>
        <p:txBody>
          <a:bodyPr/>
          <a:lstStyle/>
          <a:p>
            <a:endParaRPr lang="en-US"/>
          </a:p>
        </p:txBody>
      </p:sp>
      <p:sp>
        <p:nvSpPr>
          <p:cNvPr id="5" name="Slide Number Placeholder 4">
            <a:extLst>
              <a:ext uri="{FF2B5EF4-FFF2-40B4-BE49-F238E27FC236}">
                <a16:creationId xmlns:a16="http://schemas.microsoft.com/office/drawing/2014/main" id="{F5AEBEB3-C92A-2FE1-6456-D0731D336482}"/>
              </a:ext>
            </a:extLst>
          </p:cNvPr>
          <p:cNvSpPr>
            <a:spLocks noGrp="1"/>
          </p:cNvSpPr>
          <p:nvPr>
            <p:ph type="sldNum" sz="quarter" idx="12"/>
          </p:nvPr>
        </p:nvSpPr>
        <p:spPr/>
        <p:txBody>
          <a:bodyPr/>
          <a:lstStyle/>
          <a:p>
            <a:fld id="{36C77317-6944-4248-AC6E-A313815FF1E8}" type="slidenum">
              <a:rPr lang="en-US" smtClean="0"/>
              <a:t>‹#›</a:t>
            </a:fld>
            <a:endParaRPr lang="en-US"/>
          </a:p>
        </p:txBody>
      </p:sp>
    </p:spTree>
    <p:extLst>
      <p:ext uri="{BB962C8B-B14F-4D97-AF65-F5344CB8AC3E}">
        <p14:creationId xmlns:p14="http://schemas.microsoft.com/office/powerpoint/2010/main" val="2501052148"/>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a:extLst>
              <a:ext uri="{FF2B5EF4-FFF2-40B4-BE49-F238E27FC236}">
                <a16:creationId xmlns:a16="http://schemas.microsoft.com/office/drawing/2014/main" id="{2CD23F06-B750-5BBE-793F-6B79804CBF65}"/>
              </a:ext>
            </a:extLst>
          </p:cNvPr>
          <p:cNvSpPr>
            <a:spLocks noGrp="1"/>
          </p:cNvSpPr>
          <p:nvPr>
            <p:ph type="dt" sz="half" idx="10"/>
          </p:nvPr>
        </p:nvSpPr>
        <p:spPr/>
        <p:txBody>
          <a:bodyPr/>
          <a:lstStyle/>
          <a:p>
            <a:fld id="{FC7E09B1-9779-4CB0-8EC8-CCADF180EC44}" type="datetimeFigureOut">
              <a:rPr lang="en-US" smtClean="0"/>
              <a:t>8/19/2025</a:t>
            </a:fld>
            <a:endParaRPr lang="en-US"/>
          </a:p>
        </p:txBody>
      </p:sp>
      <p:sp>
        <p:nvSpPr>
          <p:cNvPr id="3" name="Footer Placeholder 2">
            <a:extLst>
              <a:ext uri="{FF2B5EF4-FFF2-40B4-BE49-F238E27FC236}">
                <a16:creationId xmlns:a16="http://schemas.microsoft.com/office/drawing/2014/main" id="{BDC6500A-CD79-758D-D131-8764DD46E5D4}"/>
              </a:ext>
            </a:extLst>
          </p:cNvPr>
          <p:cNvSpPr>
            <a:spLocks noGrp="1"/>
          </p:cNvSpPr>
          <p:nvPr>
            <p:ph type="ftr" sz="quarter" idx="11"/>
          </p:nvPr>
        </p:nvSpPr>
        <p:spPr/>
        <p:txBody>
          <a:bodyPr/>
          <a:lstStyle/>
          <a:p>
            <a:endParaRPr lang="en-US"/>
          </a:p>
        </p:txBody>
      </p:sp>
      <p:sp>
        <p:nvSpPr>
          <p:cNvPr id="4" name="Slide Number Placeholder 3">
            <a:extLst>
              <a:ext uri="{FF2B5EF4-FFF2-40B4-BE49-F238E27FC236}">
                <a16:creationId xmlns:a16="http://schemas.microsoft.com/office/drawing/2014/main" id="{A9AB23DF-0875-2962-4BE3-BDBBA0E37276}"/>
              </a:ext>
            </a:extLst>
          </p:cNvPr>
          <p:cNvSpPr>
            <a:spLocks noGrp="1"/>
          </p:cNvSpPr>
          <p:nvPr>
            <p:ph type="sldNum" sz="quarter" idx="12"/>
          </p:nvPr>
        </p:nvSpPr>
        <p:spPr/>
        <p:txBody>
          <a:bodyPr/>
          <a:lstStyle/>
          <a:p>
            <a:fld id="{36C77317-6944-4248-AC6E-A313815FF1E8}" type="slidenum">
              <a:rPr lang="en-US" smtClean="0"/>
              <a:t>‹#›</a:t>
            </a:fld>
            <a:endParaRPr lang="en-US"/>
          </a:p>
        </p:txBody>
      </p:sp>
    </p:spTree>
    <p:extLst>
      <p:ext uri="{BB962C8B-B14F-4D97-AF65-F5344CB8AC3E}">
        <p14:creationId xmlns:p14="http://schemas.microsoft.com/office/powerpoint/2010/main" val="2241534454"/>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46FC52C-4B9D-08EE-B444-C8E6842F06CF}"/>
              </a:ext>
            </a:extLst>
          </p:cNvPr>
          <p:cNvSpPr>
            <a:spLocks noGrp="1"/>
          </p:cNvSpPr>
          <p:nvPr>
            <p:ph type="title"/>
          </p:nvPr>
        </p:nvSpPr>
        <p:spPr>
          <a:xfrm>
            <a:off x="535366" y="670560"/>
            <a:ext cx="2506801" cy="2346960"/>
          </a:xfrm>
        </p:spPr>
        <p:txBody>
          <a:bodyPr anchor="b"/>
          <a:lstStyle>
            <a:lvl1pPr>
              <a:defRPr sz="2040"/>
            </a:lvl1pPr>
          </a:lstStyle>
          <a:p>
            <a:r>
              <a:rPr lang="en-US"/>
              <a:t>Click to edit Master title style</a:t>
            </a:r>
          </a:p>
        </p:txBody>
      </p:sp>
      <p:sp>
        <p:nvSpPr>
          <p:cNvPr id="3" name="Content Placeholder 2">
            <a:extLst>
              <a:ext uri="{FF2B5EF4-FFF2-40B4-BE49-F238E27FC236}">
                <a16:creationId xmlns:a16="http://schemas.microsoft.com/office/drawing/2014/main" id="{8A167D23-BB99-9F85-D076-D8A7E07360B8}"/>
              </a:ext>
            </a:extLst>
          </p:cNvPr>
          <p:cNvSpPr>
            <a:spLocks noGrp="1"/>
          </p:cNvSpPr>
          <p:nvPr>
            <p:ph idx="1"/>
          </p:nvPr>
        </p:nvSpPr>
        <p:spPr>
          <a:xfrm>
            <a:off x="3304282" y="1448225"/>
            <a:ext cx="3934778" cy="7147983"/>
          </a:xfrm>
        </p:spPr>
        <p:txBody>
          <a:bodyPr/>
          <a:lstStyle>
            <a:lvl1pPr>
              <a:defRPr sz="2040"/>
            </a:lvl1pPr>
            <a:lvl2pPr>
              <a:defRPr sz="1785"/>
            </a:lvl2pPr>
            <a:lvl3pPr>
              <a:defRPr sz="1530"/>
            </a:lvl3pPr>
            <a:lvl4pPr>
              <a:defRPr sz="1275"/>
            </a:lvl4pPr>
            <a:lvl5pPr>
              <a:defRPr sz="1275"/>
            </a:lvl5pPr>
            <a:lvl6pPr>
              <a:defRPr sz="1275"/>
            </a:lvl6pPr>
            <a:lvl7pPr>
              <a:defRPr sz="1275"/>
            </a:lvl7pPr>
            <a:lvl8pPr>
              <a:defRPr sz="1275"/>
            </a:lvl8pPr>
            <a:lvl9pPr>
              <a:defRPr sz="1275"/>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Text Placeholder 3">
            <a:extLst>
              <a:ext uri="{FF2B5EF4-FFF2-40B4-BE49-F238E27FC236}">
                <a16:creationId xmlns:a16="http://schemas.microsoft.com/office/drawing/2014/main" id="{837DC5E3-DBA9-4CAF-25B2-6E5B168E36C0}"/>
              </a:ext>
            </a:extLst>
          </p:cNvPr>
          <p:cNvSpPr>
            <a:spLocks noGrp="1"/>
          </p:cNvSpPr>
          <p:nvPr>
            <p:ph type="body" sz="half" idx="2"/>
          </p:nvPr>
        </p:nvSpPr>
        <p:spPr>
          <a:xfrm>
            <a:off x="535366" y="3017521"/>
            <a:ext cx="2506801"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5" name="Date Placeholder 4">
            <a:extLst>
              <a:ext uri="{FF2B5EF4-FFF2-40B4-BE49-F238E27FC236}">
                <a16:creationId xmlns:a16="http://schemas.microsoft.com/office/drawing/2014/main" id="{D85512A6-6C4F-FFE2-8DE0-31500FEA616F}"/>
              </a:ext>
            </a:extLst>
          </p:cNvPr>
          <p:cNvSpPr>
            <a:spLocks noGrp="1"/>
          </p:cNvSpPr>
          <p:nvPr>
            <p:ph type="dt" sz="half" idx="10"/>
          </p:nvPr>
        </p:nvSpPr>
        <p:spPr/>
        <p:txBody>
          <a:bodyPr/>
          <a:lstStyle/>
          <a:p>
            <a:fld id="{FC7E09B1-9779-4CB0-8EC8-CCADF180EC44}" type="datetimeFigureOut">
              <a:rPr lang="en-US" smtClean="0"/>
              <a:t>8/19/2025</a:t>
            </a:fld>
            <a:endParaRPr lang="en-US"/>
          </a:p>
        </p:txBody>
      </p:sp>
      <p:sp>
        <p:nvSpPr>
          <p:cNvPr id="6" name="Footer Placeholder 5">
            <a:extLst>
              <a:ext uri="{FF2B5EF4-FFF2-40B4-BE49-F238E27FC236}">
                <a16:creationId xmlns:a16="http://schemas.microsoft.com/office/drawing/2014/main" id="{A69A6974-A281-30B4-F42E-A66099E8CD95}"/>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04A1B7F4-DA87-1C0A-C7BF-B33E1294057F}"/>
              </a:ext>
            </a:extLst>
          </p:cNvPr>
          <p:cNvSpPr>
            <a:spLocks noGrp="1"/>
          </p:cNvSpPr>
          <p:nvPr>
            <p:ph type="sldNum" sz="quarter" idx="12"/>
          </p:nvPr>
        </p:nvSpPr>
        <p:spPr/>
        <p:txBody>
          <a:bodyPr/>
          <a:lstStyle/>
          <a:p>
            <a:fld id="{36C77317-6944-4248-AC6E-A313815FF1E8}" type="slidenum">
              <a:rPr lang="en-US" smtClean="0"/>
              <a:t>‹#›</a:t>
            </a:fld>
            <a:endParaRPr lang="en-US"/>
          </a:p>
        </p:txBody>
      </p:sp>
    </p:spTree>
    <p:extLst>
      <p:ext uri="{BB962C8B-B14F-4D97-AF65-F5344CB8AC3E}">
        <p14:creationId xmlns:p14="http://schemas.microsoft.com/office/powerpoint/2010/main" val="412225462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9BFE4E9-9E8E-F806-EF45-37E92D10CA3A}"/>
              </a:ext>
            </a:extLst>
          </p:cNvPr>
          <p:cNvSpPr>
            <a:spLocks noGrp="1"/>
          </p:cNvSpPr>
          <p:nvPr>
            <p:ph type="title"/>
          </p:nvPr>
        </p:nvSpPr>
        <p:spPr>
          <a:xfrm>
            <a:off x="535366" y="670560"/>
            <a:ext cx="2506801" cy="2346960"/>
          </a:xfrm>
        </p:spPr>
        <p:txBody>
          <a:bodyPr anchor="b"/>
          <a:lstStyle>
            <a:lvl1pPr>
              <a:defRPr sz="2040"/>
            </a:lvl1pPr>
          </a:lstStyle>
          <a:p>
            <a:r>
              <a:rPr lang="en-US"/>
              <a:t>Click to edit Master title style</a:t>
            </a:r>
          </a:p>
        </p:txBody>
      </p:sp>
      <p:sp>
        <p:nvSpPr>
          <p:cNvPr id="3" name="Picture Placeholder 2">
            <a:extLst>
              <a:ext uri="{FF2B5EF4-FFF2-40B4-BE49-F238E27FC236}">
                <a16:creationId xmlns:a16="http://schemas.microsoft.com/office/drawing/2014/main" id="{A8702826-8AC6-0E61-0135-52E826622D7C}"/>
              </a:ext>
            </a:extLst>
          </p:cNvPr>
          <p:cNvSpPr>
            <a:spLocks noGrp="1"/>
          </p:cNvSpPr>
          <p:nvPr>
            <p:ph type="pic" idx="1"/>
          </p:nvPr>
        </p:nvSpPr>
        <p:spPr>
          <a:xfrm>
            <a:off x="3304282" y="1448225"/>
            <a:ext cx="3934778" cy="7147983"/>
          </a:xfrm>
        </p:spPr>
        <p:txBody>
          <a:bodyPr/>
          <a:lstStyle>
            <a:lvl1pPr marL="0" indent="0">
              <a:buNone/>
              <a:defRPr sz="2040"/>
            </a:lvl1pPr>
            <a:lvl2pPr marL="291465" indent="0">
              <a:buNone/>
              <a:defRPr sz="1785"/>
            </a:lvl2pPr>
            <a:lvl3pPr marL="582930" indent="0">
              <a:buNone/>
              <a:defRPr sz="1530"/>
            </a:lvl3pPr>
            <a:lvl4pPr marL="874395" indent="0">
              <a:buNone/>
              <a:defRPr sz="1275"/>
            </a:lvl4pPr>
            <a:lvl5pPr marL="1165860" indent="0">
              <a:buNone/>
              <a:defRPr sz="1275"/>
            </a:lvl5pPr>
            <a:lvl6pPr marL="1457325" indent="0">
              <a:buNone/>
              <a:defRPr sz="1275"/>
            </a:lvl6pPr>
            <a:lvl7pPr marL="1748790" indent="0">
              <a:buNone/>
              <a:defRPr sz="1275"/>
            </a:lvl7pPr>
            <a:lvl8pPr marL="2040255" indent="0">
              <a:buNone/>
              <a:defRPr sz="1275"/>
            </a:lvl8pPr>
            <a:lvl9pPr marL="2331720" indent="0">
              <a:buNone/>
              <a:defRPr sz="1275"/>
            </a:lvl9pPr>
          </a:lstStyle>
          <a:p>
            <a:endParaRPr lang="en-US"/>
          </a:p>
        </p:txBody>
      </p:sp>
      <p:sp>
        <p:nvSpPr>
          <p:cNvPr id="4" name="Text Placeholder 3">
            <a:extLst>
              <a:ext uri="{FF2B5EF4-FFF2-40B4-BE49-F238E27FC236}">
                <a16:creationId xmlns:a16="http://schemas.microsoft.com/office/drawing/2014/main" id="{4195276F-F1F7-8A60-84AF-174AF17DA8DB}"/>
              </a:ext>
            </a:extLst>
          </p:cNvPr>
          <p:cNvSpPr>
            <a:spLocks noGrp="1"/>
          </p:cNvSpPr>
          <p:nvPr>
            <p:ph type="body" sz="half" idx="2"/>
          </p:nvPr>
        </p:nvSpPr>
        <p:spPr>
          <a:xfrm>
            <a:off x="535366" y="3017521"/>
            <a:ext cx="2506801" cy="5590329"/>
          </a:xfrm>
        </p:spPr>
        <p:txBody>
          <a:bodyPr/>
          <a:lstStyle>
            <a:lvl1pPr marL="0" indent="0">
              <a:buNone/>
              <a:defRPr sz="1020"/>
            </a:lvl1pPr>
            <a:lvl2pPr marL="291465" indent="0">
              <a:buNone/>
              <a:defRPr sz="893"/>
            </a:lvl2pPr>
            <a:lvl3pPr marL="582930" indent="0">
              <a:buNone/>
              <a:defRPr sz="765"/>
            </a:lvl3pPr>
            <a:lvl4pPr marL="874395" indent="0">
              <a:buNone/>
              <a:defRPr sz="638"/>
            </a:lvl4pPr>
            <a:lvl5pPr marL="1165860" indent="0">
              <a:buNone/>
              <a:defRPr sz="638"/>
            </a:lvl5pPr>
            <a:lvl6pPr marL="1457325" indent="0">
              <a:buNone/>
              <a:defRPr sz="638"/>
            </a:lvl6pPr>
            <a:lvl7pPr marL="1748790" indent="0">
              <a:buNone/>
              <a:defRPr sz="638"/>
            </a:lvl7pPr>
            <a:lvl8pPr marL="2040255" indent="0">
              <a:buNone/>
              <a:defRPr sz="638"/>
            </a:lvl8pPr>
            <a:lvl9pPr marL="2331720" indent="0">
              <a:buNone/>
              <a:defRPr sz="638"/>
            </a:lvl9pPr>
          </a:lstStyle>
          <a:p>
            <a:pPr lvl="0"/>
            <a:r>
              <a:rPr lang="en-US"/>
              <a:t>Click to edit Master text styles</a:t>
            </a:r>
          </a:p>
        </p:txBody>
      </p:sp>
      <p:sp>
        <p:nvSpPr>
          <p:cNvPr id="5" name="Date Placeholder 4">
            <a:extLst>
              <a:ext uri="{FF2B5EF4-FFF2-40B4-BE49-F238E27FC236}">
                <a16:creationId xmlns:a16="http://schemas.microsoft.com/office/drawing/2014/main" id="{3550D8D2-B05F-F567-B357-1F95C76A1B70}"/>
              </a:ext>
            </a:extLst>
          </p:cNvPr>
          <p:cNvSpPr>
            <a:spLocks noGrp="1"/>
          </p:cNvSpPr>
          <p:nvPr>
            <p:ph type="dt" sz="half" idx="10"/>
          </p:nvPr>
        </p:nvSpPr>
        <p:spPr/>
        <p:txBody>
          <a:bodyPr/>
          <a:lstStyle/>
          <a:p>
            <a:fld id="{FC7E09B1-9779-4CB0-8EC8-CCADF180EC44}" type="datetimeFigureOut">
              <a:rPr lang="en-US" smtClean="0"/>
              <a:t>8/19/2025</a:t>
            </a:fld>
            <a:endParaRPr lang="en-US"/>
          </a:p>
        </p:txBody>
      </p:sp>
      <p:sp>
        <p:nvSpPr>
          <p:cNvPr id="6" name="Footer Placeholder 5">
            <a:extLst>
              <a:ext uri="{FF2B5EF4-FFF2-40B4-BE49-F238E27FC236}">
                <a16:creationId xmlns:a16="http://schemas.microsoft.com/office/drawing/2014/main" id="{FE314872-07A3-D766-5103-DC18EB80A4A6}"/>
              </a:ext>
            </a:extLst>
          </p:cNvPr>
          <p:cNvSpPr>
            <a:spLocks noGrp="1"/>
          </p:cNvSpPr>
          <p:nvPr>
            <p:ph type="ftr" sz="quarter" idx="11"/>
          </p:nvPr>
        </p:nvSpPr>
        <p:spPr/>
        <p:txBody>
          <a:bodyPr/>
          <a:lstStyle/>
          <a:p>
            <a:endParaRPr lang="en-US"/>
          </a:p>
        </p:txBody>
      </p:sp>
      <p:sp>
        <p:nvSpPr>
          <p:cNvPr id="7" name="Slide Number Placeholder 6">
            <a:extLst>
              <a:ext uri="{FF2B5EF4-FFF2-40B4-BE49-F238E27FC236}">
                <a16:creationId xmlns:a16="http://schemas.microsoft.com/office/drawing/2014/main" id="{3641339A-DD9C-58BA-51B9-224B4A853C38}"/>
              </a:ext>
            </a:extLst>
          </p:cNvPr>
          <p:cNvSpPr>
            <a:spLocks noGrp="1"/>
          </p:cNvSpPr>
          <p:nvPr>
            <p:ph type="sldNum" sz="quarter" idx="12"/>
          </p:nvPr>
        </p:nvSpPr>
        <p:spPr/>
        <p:txBody>
          <a:bodyPr/>
          <a:lstStyle/>
          <a:p>
            <a:fld id="{36C77317-6944-4248-AC6E-A313815FF1E8}" type="slidenum">
              <a:rPr lang="en-US" smtClean="0"/>
              <a:t>‹#›</a:t>
            </a:fld>
            <a:endParaRPr lang="en-US"/>
          </a:p>
        </p:txBody>
      </p:sp>
    </p:spTree>
    <p:extLst>
      <p:ext uri="{BB962C8B-B14F-4D97-AF65-F5344CB8AC3E}">
        <p14:creationId xmlns:p14="http://schemas.microsoft.com/office/powerpoint/2010/main" val="421059299"/>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le Placeholder 1">
            <a:extLst>
              <a:ext uri="{FF2B5EF4-FFF2-40B4-BE49-F238E27FC236}">
                <a16:creationId xmlns:a16="http://schemas.microsoft.com/office/drawing/2014/main" id="{691BE1F5-A889-E61B-5AA3-052639C95412}"/>
              </a:ext>
            </a:extLst>
          </p:cNvPr>
          <p:cNvSpPr>
            <a:spLocks noGrp="1"/>
          </p:cNvSpPr>
          <p:nvPr>
            <p:ph type="title"/>
          </p:nvPr>
        </p:nvSpPr>
        <p:spPr>
          <a:xfrm>
            <a:off x="534353" y="535518"/>
            <a:ext cx="6703695" cy="1944159"/>
          </a:xfrm>
          <a:prstGeom prst="rect">
            <a:avLst/>
          </a:prstGeom>
        </p:spPr>
        <p:txBody>
          <a:bodyPr vert="horz" lIns="91440" tIns="45720" rIns="91440" bIns="45720" rtlCol="0" anchor="ctr">
            <a:normAutofit/>
          </a:bodyPr>
          <a:lstStyle/>
          <a:p>
            <a:r>
              <a:rPr lang="en-US"/>
              <a:t>Click to edit Master title style</a:t>
            </a:r>
          </a:p>
        </p:txBody>
      </p:sp>
      <p:sp>
        <p:nvSpPr>
          <p:cNvPr id="3" name="Text Placeholder 2">
            <a:extLst>
              <a:ext uri="{FF2B5EF4-FFF2-40B4-BE49-F238E27FC236}">
                <a16:creationId xmlns:a16="http://schemas.microsoft.com/office/drawing/2014/main" id="{B0E97EB9-683D-8E52-81BB-5FE6132C2F55}"/>
              </a:ext>
            </a:extLst>
          </p:cNvPr>
          <p:cNvSpPr>
            <a:spLocks noGrp="1"/>
          </p:cNvSpPr>
          <p:nvPr>
            <p:ph type="body" idx="1"/>
          </p:nvPr>
        </p:nvSpPr>
        <p:spPr>
          <a:xfrm>
            <a:off x="534353" y="2677584"/>
            <a:ext cx="6703695" cy="6381962"/>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 name="Date Placeholder 3">
            <a:extLst>
              <a:ext uri="{FF2B5EF4-FFF2-40B4-BE49-F238E27FC236}">
                <a16:creationId xmlns:a16="http://schemas.microsoft.com/office/drawing/2014/main" id="{1A7865BB-BD1C-CF53-C224-2652950E70EC}"/>
              </a:ext>
            </a:extLst>
          </p:cNvPr>
          <p:cNvSpPr>
            <a:spLocks noGrp="1"/>
          </p:cNvSpPr>
          <p:nvPr>
            <p:ph type="dt" sz="half" idx="2"/>
          </p:nvPr>
        </p:nvSpPr>
        <p:spPr>
          <a:xfrm>
            <a:off x="534353" y="9322648"/>
            <a:ext cx="1748790" cy="535517"/>
          </a:xfrm>
          <a:prstGeom prst="rect">
            <a:avLst/>
          </a:prstGeom>
        </p:spPr>
        <p:txBody>
          <a:bodyPr vert="horz" lIns="91440" tIns="45720" rIns="91440" bIns="45720" rtlCol="0" anchor="ctr"/>
          <a:lstStyle>
            <a:lvl1pPr algn="l">
              <a:defRPr sz="765">
                <a:solidFill>
                  <a:schemeClr val="tx1">
                    <a:tint val="82000"/>
                  </a:schemeClr>
                </a:solidFill>
              </a:defRPr>
            </a:lvl1pPr>
          </a:lstStyle>
          <a:p>
            <a:fld id="{FC7E09B1-9779-4CB0-8EC8-CCADF180EC44}" type="datetimeFigureOut">
              <a:rPr lang="en-US" smtClean="0"/>
              <a:t>8/19/2025</a:t>
            </a:fld>
            <a:endParaRPr lang="en-US"/>
          </a:p>
        </p:txBody>
      </p:sp>
      <p:sp>
        <p:nvSpPr>
          <p:cNvPr id="5" name="Footer Placeholder 4">
            <a:extLst>
              <a:ext uri="{FF2B5EF4-FFF2-40B4-BE49-F238E27FC236}">
                <a16:creationId xmlns:a16="http://schemas.microsoft.com/office/drawing/2014/main" id="{8B2121A9-4582-560B-2537-843C4905140E}"/>
              </a:ext>
            </a:extLst>
          </p:cNvPr>
          <p:cNvSpPr>
            <a:spLocks noGrp="1"/>
          </p:cNvSpPr>
          <p:nvPr>
            <p:ph type="ftr" sz="quarter" idx="3"/>
          </p:nvPr>
        </p:nvSpPr>
        <p:spPr>
          <a:xfrm>
            <a:off x="2574608" y="9322648"/>
            <a:ext cx="2623185" cy="535517"/>
          </a:xfrm>
          <a:prstGeom prst="rect">
            <a:avLst/>
          </a:prstGeom>
        </p:spPr>
        <p:txBody>
          <a:bodyPr vert="horz" lIns="91440" tIns="45720" rIns="91440" bIns="45720" rtlCol="0" anchor="ctr"/>
          <a:lstStyle>
            <a:lvl1pPr algn="ctr">
              <a:defRPr sz="765">
                <a:solidFill>
                  <a:schemeClr val="tx1">
                    <a:tint val="82000"/>
                  </a:schemeClr>
                </a:solidFill>
              </a:defRPr>
            </a:lvl1pPr>
          </a:lstStyle>
          <a:p>
            <a:endParaRPr lang="en-US"/>
          </a:p>
        </p:txBody>
      </p:sp>
      <p:sp>
        <p:nvSpPr>
          <p:cNvPr id="6" name="Slide Number Placeholder 5">
            <a:extLst>
              <a:ext uri="{FF2B5EF4-FFF2-40B4-BE49-F238E27FC236}">
                <a16:creationId xmlns:a16="http://schemas.microsoft.com/office/drawing/2014/main" id="{D0F1A03F-ABBD-08A0-70CB-8504A70B2DF5}"/>
              </a:ext>
            </a:extLst>
          </p:cNvPr>
          <p:cNvSpPr>
            <a:spLocks noGrp="1"/>
          </p:cNvSpPr>
          <p:nvPr>
            <p:ph type="sldNum" sz="quarter" idx="4"/>
          </p:nvPr>
        </p:nvSpPr>
        <p:spPr>
          <a:xfrm>
            <a:off x="5489258" y="9322648"/>
            <a:ext cx="1748790" cy="535517"/>
          </a:xfrm>
          <a:prstGeom prst="rect">
            <a:avLst/>
          </a:prstGeom>
        </p:spPr>
        <p:txBody>
          <a:bodyPr vert="horz" lIns="91440" tIns="45720" rIns="91440" bIns="45720" rtlCol="0" anchor="ctr"/>
          <a:lstStyle>
            <a:lvl1pPr algn="r">
              <a:defRPr sz="765">
                <a:solidFill>
                  <a:schemeClr val="tx1">
                    <a:tint val="82000"/>
                  </a:schemeClr>
                </a:solidFill>
              </a:defRPr>
            </a:lvl1pPr>
          </a:lstStyle>
          <a:p>
            <a:fld id="{36C77317-6944-4248-AC6E-A313815FF1E8}" type="slidenum">
              <a:rPr lang="en-US" smtClean="0"/>
              <a:t>‹#›</a:t>
            </a:fld>
            <a:endParaRPr lang="en-US"/>
          </a:p>
        </p:txBody>
      </p:sp>
    </p:spTree>
    <p:extLst>
      <p:ext uri="{BB962C8B-B14F-4D97-AF65-F5344CB8AC3E}">
        <p14:creationId xmlns:p14="http://schemas.microsoft.com/office/powerpoint/2010/main" val="2056158077"/>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582930" rtl="0" eaLnBrk="1" latinLnBrk="0" hangingPunct="1">
        <a:lnSpc>
          <a:spcPct val="90000"/>
        </a:lnSpc>
        <a:spcBef>
          <a:spcPct val="0"/>
        </a:spcBef>
        <a:buNone/>
        <a:defRPr sz="2805" kern="1200">
          <a:solidFill>
            <a:schemeClr val="tx1"/>
          </a:solidFill>
          <a:latin typeface="+mj-lt"/>
          <a:ea typeface="+mj-ea"/>
          <a:cs typeface="+mj-cs"/>
        </a:defRPr>
      </a:lvl1pPr>
    </p:titleStyle>
    <p:bodyStyle>
      <a:lvl1pPr marL="145733" indent="-145733" algn="l" defTabSz="582930" rtl="0" eaLnBrk="1" latinLnBrk="0" hangingPunct="1">
        <a:lnSpc>
          <a:spcPct val="90000"/>
        </a:lnSpc>
        <a:spcBef>
          <a:spcPts val="638"/>
        </a:spcBef>
        <a:buFont typeface="Arial" panose="020B0604020202020204" pitchFamily="34" charset="0"/>
        <a:buChar char="•"/>
        <a:defRPr sz="1785" kern="1200">
          <a:solidFill>
            <a:schemeClr val="tx1"/>
          </a:solidFill>
          <a:latin typeface="+mn-lt"/>
          <a:ea typeface="+mn-ea"/>
          <a:cs typeface="+mn-cs"/>
        </a:defRPr>
      </a:lvl1pPr>
      <a:lvl2pPr marL="437198" indent="-145733" algn="l" defTabSz="582930" rtl="0" eaLnBrk="1" latinLnBrk="0" hangingPunct="1">
        <a:lnSpc>
          <a:spcPct val="90000"/>
        </a:lnSpc>
        <a:spcBef>
          <a:spcPts val="319"/>
        </a:spcBef>
        <a:buFont typeface="Arial" panose="020B0604020202020204" pitchFamily="34" charset="0"/>
        <a:buChar char="•"/>
        <a:defRPr sz="1530" kern="1200">
          <a:solidFill>
            <a:schemeClr val="tx1"/>
          </a:solidFill>
          <a:latin typeface="+mn-lt"/>
          <a:ea typeface="+mn-ea"/>
          <a:cs typeface="+mn-cs"/>
        </a:defRPr>
      </a:lvl2pPr>
      <a:lvl3pPr marL="728663" indent="-145733" algn="l" defTabSz="582930" rtl="0" eaLnBrk="1" latinLnBrk="0" hangingPunct="1">
        <a:lnSpc>
          <a:spcPct val="90000"/>
        </a:lnSpc>
        <a:spcBef>
          <a:spcPts val="319"/>
        </a:spcBef>
        <a:buFont typeface="Arial" panose="020B0604020202020204" pitchFamily="34" charset="0"/>
        <a:buChar char="•"/>
        <a:defRPr sz="1275" kern="1200">
          <a:solidFill>
            <a:schemeClr val="tx1"/>
          </a:solidFill>
          <a:latin typeface="+mn-lt"/>
          <a:ea typeface="+mn-ea"/>
          <a:cs typeface="+mn-cs"/>
        </a:defRPr>
      </a:lvl3pPr>
      <a:lvl4pPr marL="102012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4pPr>
      <a:lvl5pPr marL="131159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5pPr>
      <a:lvl6pPr marL="160305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6pPr>
      <a:lvl7pPr marL="189452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7pPr>
      <a:lvl8pPr marL="2185988"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8pPr>
      <a:lvl9pPr marL="2477453" indent="-145733" algn="l" defTabSz="582930" rtl="0" eaLnBrk="1" latinLnBrk="0" hangingPunct="1">
        <a:lnSpc>
          <a:spcPct val="90000"/>
        </a:lnSpc>
        <a:spcBef>
          <a:spcPts val="319"/>
        </a:spcBef>
        <a:buFont typeface="Arial" panose="020B0604020202020204" pitchFamily="34" charset="0"/>
        <a:buChar char="•"/>
        <a:defRPr sz="1148" kern="1200">
          <a:solidFill>
            <a:schemeClr val="tx1"/>
          </a:solidFill>
          <a:latin typeface="+mn-lt"/>
          <a:ea typeface="+mn-ea"/>
          <a:cs typeface="+mn-cs"/>
        </a:defRPr>
      </a:lvl9pPr>
    </p:bodyStyle>
    <p:otherStyle>
      <a:defPPr>
        <a:defRPr lang="en-US"/>
      </a:defPPr>
      <a:lvl1pPr marL="0" algn="l" defTabSz="582930" rtl="0" eaLnBrk="1" latinLnBrk="0" hangingPunct="1">
        <a:defRPr sz="1148" kern="1200">
          <a:solidFill>
            <a:schemeClr val="tx1"/>
          </a:solidFill>
          <a:latin typeface="+mn-lt"/>
          <a:ea typeface="+mn-ea"/>
          <a:cs typeface="+mn-cs"/>
        </a:defRPr>
      </a:lvl1pPr>
      <a:lvl2pPr marL="291465" algn="l" defTabSz="582930" rtl="0" eaLnBrk="1" latinLnBrk="0" hangingPunct="1">
        <a:defRPr sz="1148" kern="1200">
          <a:solidFill>
            <a:schemeClr val="tx1"/>
          </a:solidFill>
          <a:latin typeface="+mn-lt"/>
          <a:ea typeface="+mn-ea"/>
          <a:cs typeface="+mn-cs"/>
        </a:defRPr>
      </a:lvl2pPr>
      <a:lvl3pPr marL="582930" algn="l" defTabSz="582930" rtl="0" eaLnBrk="1" latinLnBrk="0" hangingPunct="1">
        <a:defRPr sz="1148" kern="1200">
          <a:solidFill>
            <a:schemeClr val="tx1"/>
          </a:solidFill>
          <a:latin typeface="+mn-lt"/>
          <a:ea typeface="+mn-ea"/>
          <a:cs typeface="+mn-cs"/>
        </a:defRPr>
      </a:lvl3pPr>
      <a:lvl4pPr marL="874395" algn="l" defTabSz="582930" rtl="0" eaLnBrk="1" latinLnBrk="0" hangingPunct="1">
        <a:defRPr sz="1148" kern="1200">
          <a:solidFill>
            <a:schemeClr val="tx1"/>
          </a:solidFill>
          <a:latin typeface="+mn-lt"/>
          <a:ea typeface="+mn-ea"/>
          <a:cs typeface="+mn-cs"/>
        </a:defRPr>
      </a:lvl4pPr>
      <a:lvl5pPr marL="1165860" algn="l" defTabSz="582930" rtl="0" eaLnBrk="1" latinLnBrk="0" hangingPunct="1">
        <a:defRPr sz="1148" kern="1200">
          <a:solidFill>
            <a:schemeClr val="tx1"/>
          </a:solidFill>
          <a:latin typeface="+mn-lt"/>
          <a:ea typeface="+mn-ea"/>
          <a:cs typeface="+mn-cs"/>
        </a:defRPr>
      </a:lvl5pPr>
      <a:lvl6pPr marL="1457325" algn="l" defTabSz="582930" rtl="0" eaLnBrk="1" latinLnBrk="0" hangingPunct="1">
        <a:defRPr sz="1148" kern="1200">
          <a:solidFill>
            <a:schemeClr val="tx1"/>
          </a:solidFill>
          <a:latin typeface="+mn-lt"/>
          <a:ea typeface="+mn-ea"/>
          <a:cs typeface="+mn-cs"/>
        </a:defRPr>
      </a:lvl6pPr>
      <a:lvl7pPr marL="1748790" algn="l" defTabSz="582930" rtl="0" eaLnBrk="1" latinLnBrk="0" hangingPunct="1">
        <a:defRPr sz="1148" kern="1200">
          <a:solidFill>
            <a:schemeClr val="tx1"/>
          </a:solidFill>
          <a:latin typeface="+mn-lt"/>
          <a:ea typeface="+mn-ea"/>
          <a:cs typeface="+mn-cs"/>
        </a:defRPr>
      </a:lvl7pPr>
      <a:lvl8pPr marL="2040255" algn="l" defTabSz="582930" rtl="0" eaLnBrk="1" latinLnBrk="0" hangingPunct="1">
        <a:defRPr sz="1148" kern="1200">
          <a:solidFill>
            <a:schemeClr val="tx1"/>
          </a:solidFill>
          <a:latin typeface="+mn-lt"/>
          <a:ea typeface="+mn-ea"/>
          <a:cs typeface="+mn-cs"/>
        </a:defRPr>
      </a:lvl8pPr>
      <a:lvl9pPr marL="2331720" algn="l" defTabSz="582930" rtl="0" eaLnBrk="1" latinLnBrk="0" hangingPunct="1">
        <a:defRPr sz="1148"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5.png"/><Relationship Id="rId3" Type="http://schemas.openxmlformats.org/officeDocument/2006/relationships/slideLayout" Target="../slideLayouts/slideLayout1.xml"/><Relationship Id="rId7" Type="http://schemas.openxmlformats.org/officeDocument/2006/relationships/image" Target="../media/image4.png"/><Relationship Id="rId2" Type="http://schemas.openxmlformats.org/officeDocument/2006/relationships/tags" Target="../tags/tag2.xml"/><Relationship Id="rId1" Type="http://schemas.openxmlformats.org/officeDocument/2006/relationships/tags" Target="../tags/tag1.xml"/><Relationship Id="rId6" Type="http://schemas.openxmlformats.org/officeDocument/2006/relationships/image" Target="../media/image3.png"/><Relationship Id="rId5" Type="http://schemas.openxmlformats.org/officeDocument/2006/relationships/image" Target="../media/image2.png"/><Relationship Id="rId4" Type="http://schemas.openxmlformats.org/officeDocument/2006/relationships/image" Target="../media/image1.png"/><Relationship Id="rId9" Type="http://schemas.openxmlformats.org/officeDocument/2006/relationships/image" Target="../media/image6.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DDC6D57-6C7E-5F41-997A-58E98D4F585C}"/>
            </a:ext>
          </a:extLst>
        </p:cNvPr>
        <p:cNvGrpSpPr/>
        <p:nvPr/>
      </p:nvGrpSpPr>
      <p:grpSpPr>
        <a:xfrm>
          <a:off x="0" y="0"/>
          <a:ext cx="0" cy="0"/>
          <a:chOff x="0" y="0"/>
          <a:chExt cx="0" cy="0"/>
        </a:xfrm>
      </p:grpSpPr>
      <mc:AlternateContent xmlns:mc="http://schemas.openxmlformats.org/markup-compatibility/2006">
        <mc:Choice xmlns:a14="http://schemas.microsoft.com/office/drawing/2010/main" Requires="a14">
          <p:graphicFrame>
            <p:nvGraphicFramePr>
              <p:cNvPr id="5" name="Table 4">
                <a:extLst>
                  <a:ext uri="{FF2B5EF4-FFF2-40B4-BE49-F238E27FC236}">
                    <a16:creationId xmlns:a16="http://schemas.microsoft.com/office/drawing/2014/main" id="{D908CA71-4366-0D7D-B280-0140DE1100CC}"/>
                  </a:ext>
                </a:extLst>
              </p:cNvPr>
              <p:cNvGraphicFramePr>
                <a:graphicFrameLocks noGrp="1"/>
              </p:cNvGraphicFramePr>
              <p:nvPr>
                <p:extLst>
                  <p:ext uri="{D42A27DB-BD31-4B8C-83A1-F6EECF244321}">
                    <p14:modId xmlns:p14="http://schemas.microsoft.com/office/powerpoint/2010/main" val="2232751019"/>
                  </p:ext>
                </p:extLst>
              </p:nvPr>
            </p:nvGraphicFramePr>
            <p:xfrm>
              <a:off x="486978" y="7183358"/>
              <a:ext cx="6798444" cy="1747514"/>
            </p:xfrm>
            <a:graphic>
              <a:graphicData uri="http://schemas.openxmlformats.org/drawingml/2006/table">
                <a:tbl>
                  <a:tblPr firstRow="1" bandRow="1">
                    <a:tableStyleId>{5C22544A-7EE6-4342-B048-85BDC9FD1C3A}</a:tableStyleId>
                  </a:tblPr>
                  <a:tblGrid>
                    <a:gridCol w="507212">
                      <a:extLst>
                        <a:ext uri="{9D8B030D-6E8A-4147-A177-3AD203B41FA5}">
                          <a16:colId xmlns:a16="http://schemas.microsoft.com/office/drawing/2014/main" val="2853864990"/>
                        </a:ext>
                      </a:extLst>
                    </a:gridCol>
                    <a:gridCol w="1758936">
                      <a:extLst>
                        <a:ext uri="{9D8B030D-6E8A-4147-A177-3AD203B41FA5}">
                          <a16:colId xmlns:a16="http://schemas.microsoft.com/office/drawing/2014/main" val="1856386271"/>
                        </a:ext>
                      </a:extLst>
                    </a:gridCol>
                    <a:gridCol w="507212">
                      <a:extLst>
                        <a:ext uri="{9D8B030D-6E8A-4147-A177-3AD203B41FA5}">
                          <a16:colId xmlns:a16="http://schemas.microsoft.com/office/drawing/2014/main" val="4281011793"/>
                        </a:ext>
                      </a:extLst>
                    </a:gridCol>
                    <a:gridCol w="1758936">
                      <a:extLst>
                        <a:ext uri="{9D8B030D-6E8A-4147-A177-3AD203B41FA5}">
                          <a16:colId xmlns:a16="http://schemas.microsoft.com/office/drawing/2014/main" val="4266084407"/>
                        </a:ext>
                      </a:extLst>
                    </a:gridCol>
                    <a:gridCol w="507212">
                      <a:extLst>
                        <a:ext uri="{9D8B030D-6E8A-4147-A177-3AD203B41FA5}">
                          <a16:colId xmlns:a16="http://schemas.microsoft.com/office/drawing/2014/main" val="3815398628"/>
                        </a:ext>
                      </a:extLst>
                    </a:gridCol>
                    <a:gridCol w="1758936">
                      <a:extLst>
                        <a:ext uri="{9D8B030D-6E8A-4147-A177-3AD203B41FA5}">
                          <a16:colId xmlns:a16="http://schemas.microsoft.com/office/drawing/2014/main" val="203756379"/>
                        </a:ext>
                      </a:extLst>
                    </a:gridCol>
                  </a:tblGrid>
                  <a:tr h="349155">
                    <a:tc>
                      <a:txBody>
                        <a:bodyPr/>
                        <a:lstStyle/>
                        <a:p>
                          <a:pPr algn="ctr"/>
                          <a:r>
                            <a:rPr lang="en-US" sz="1600" b="1">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=−5.662</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=0</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=5.536</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48490941"/>
                      </a:ext>
                    </a:extLst>
                  </a:tr>
                  <a:tr h="350894">
                    <a:tc>
                      <a:txBody>
                        <a:bodyPr/>
                        <a:lstStyle/>
                        <a:p>
                          <a:pPr algn="ctr"/>
                          <a:r>
                            <a:rPr lang="en-US" sz="1600" b="1">
                              <a:solidFill>
                                <a:schemeClr val="tx1"/>
                              </a:solidFill>
                              <a:latin typeface="Century Gothic" panose="020B0502020202020204" pitchFamily="34" charset="0"/>
                            </a:rPr>
                            <a:t>W</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=0.695</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=−3.268</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=−2.407</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064319778"/>
                      </a:ext>
                    </a:extLst>
                  </a:tr>
                  <a:tr h="349155">
                    <a:tc>
                      <a:txBody>
                        <a:bodyPr/>
                        <a:lstStyle/>
                        <a:p>
                          <a:pPr algn="ctr"/>
                          <a:r>
                            <a:rPr lang="en-US" sz="1600" b="1">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=−2</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=−7</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=5.646</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2527496939"/>
                      </a:ext>
                    </a:extLst>
                  </a:tr>
                  <a:tr h="349155">
                    <a:tc>
                      <a:txBody>
                        <a:bodyPr/>
                        <a:lstStyle/>
                        <a:p>
                          <a:pPr algn="ctr"/>
                          <a:r>
                            <a:rPr lang="en-US" sz="1600" b="1">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=−4.5</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=0.354</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=−2.195</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177485741"/>
                      </a:ext>
                    </a:extLst>
                  </a:tr>
                  <a:tr h="349155">
                    <a:tc>
                      <a:txBody>
                        <a:bodyPr/>
                        <a:lstStyle/>
                        <a:p>
                          <a:pPr algn="ctr"/>
                          <a:r>
                            <a:rPr lang="en-US" sz="1600" b="1">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marL="0" marR="0" lvl="0" indent="0" algn="ctr" defTabSz="58293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=−6.732</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=7</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r>
                            <a:rPr lang="en-US" sz="1600" b="1">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pPr algn="ctr"/>
                          <a14:m>
                            <m:oMathPara xmlns:m="http://schemas.openxmlformats.org/officeDocument/2006/math">
                              <m:oMathParaPr>
                                <m:jc m:val="centerGroup"/>
                              </m:oMathParaPr>
                              <m:oMath xmlns:m="http://schemas.openxmlformats.org/officeDocument/2006/math">
                                <m:r>
                                  <a:rPr lang="en-US" sz="1600" b="0" i="1" smtClean="0">
                                    <a:solidFill>
                                      <a:schemeClr val="tx1"/>
                                    </a:solidFill>
                                    <a:latin typeface="Cambria Math" panose="02040503050406030204" pitchFamily="18" charset="0"/>
                                  </a:rPr>
                                  <m:t>𝑥</m:t>
                                </m:r>
                                <m:r>
                                  <a:rPr lang="en-US" sz="1600" b="0" i="1" smtClean="0">
                                    <a:solidFill>
                                      <a:schemeClr val="tx1"/>
                                    </a:solidFill>
                                    <a:latin typeface="Cambria Math" panose="02040503050406030204" pitchFamily="18" charset="0"/>
                                  </a:rPr>
                                  <m:t>=5.327</m:t>
                                </m:r>
                              </m:oMath>
                            </m:oMathPara>
                          </a14:m>
                          <a:endParaRPr lang="en-US" sz="1600" b="0">
                            <a:solidFill>
                              <a:schemeClr val="tx1"/>
                            </a:solidFill>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946052969"/>
                      </a:ext>
                    </a:extLst>
                  </a:tr>
                </a:tbl>
              </a:graphicData>
            </a:graphic>
          </p:graphicFrame>
        </mc:Choice>
        <mc:Fallback>
          <p:graphicFrame>
            <p:nvGraphicFramePr>
              <p:cNvPr id="5" name="Table 4">
                <a:extLst>
                  <a:ext uri="{FF2B5EF4-FFF2-40B4-BE49-F238E27FC236}">
                    <a16:creationId xmlns:a16="http://schemas.microsoft.com/office/drawing/2014/main" id="{D908CA71-4366-0D7D-B280-0140DE1100CC}"/>
                  </a:ext>
                </a:extLst>
              </p:cNvPr>
              <p:cNvGraphicFramePr>
                <a:graphicFrameLocks noGrp="1"/>
              </p:cNvGraphicFramePr>
              <p:nvPr>
                <p:extLst>
                  <p:ext uri="{D42A27DB-BD31-4B8C-83A1-F6EECF244321}">
                    <p14:modId xmlns:p14="http://schemas.microsoft.com/office/powerpoint/2010/main" val="2232751019"/>
                  </p:ext>
                </p:extLst>
              </p:nvPr>
            </p:nvGraphicFramePr>
            <p:xfrm>
              <a:off x="486978" y="7183358"/>
              <a:ext cx="6798444" cy="1747514"/>
            </p:xfrm>
            <a:graphic>
              <a:graphicData uri="http://schemas.openxmlformats.org/drawingml/2006/table">
                <a:tbl>
                  <a:tblPr firstRow="1" bandRow="1">
                    <a:tableStyleId>{5C22544A-7EE6-4342-B048-85BDC9FD1C3A}</a:tableStyleId>
                  </a:tblPr>
                  <a:tblGrid>
                    <a:gridCol w="507212">
                      <a:extLst>
                        <a:ext uri="{9D8B030D-6E8A-4147-A177-3AD203B41FA5}">
                          <a16:colId xmlns:a16="http://schemas.microsoft.com/office/drawing/2014/main" val="2853864990"/>
                        </a:ext>
                      </a:extLst>
                    </a:gridCol>
                    <a:gridCol w="1758936">
                      <a:extLst>
                        <a:ext uri="{9D8B030D-6E8A-4147-A177-3AD203B41FA5}">
                          <a16:colId xmlns:a16="http://schemas.microsoft.com/office/drawing/2014/main" val="1856386271"/>
                        </a:ext>
                      </a:extLst>
                    </a:gridCol>
                    <a:gridCol w="507212">
                      <a:extLst>
                        <a:ext uri="{9D8B030D-6E8A-4147-A177-3AD203B41FA5}">
                          <a16:colId xmlns:a16="http://schemas.microsoft.com/office/drawing/2014/main" val="4281011793"/>
                        </a:ext>
                      </a:extLst>
                    </a:gridCol>
                    <a:gridCol w="1758936">
                      <a:extLst>
                        <a:ext uri="{9D8B030D-6E8A-4147-A177-3AD203B41FA5}">
                          <a16:colId xmlns:a16="http://schemas.microsoft.com/office/drawing/2014/main" val="4266084407"/>
                        </a:ext>
                      </a:extLst>
                    </a:gridCol>
                    <a:gridCol w="507212">
                      <a:extLst>
                        <a:ext uri="{9D8B030D-6E8A-4147-A177-3AD203B41FA5}">
                          <a16:colId xmlns:a16="http://schemas.microsoft.com/office/drawing/2014/main" val="3815398628"/>
                        </a:ext>
                      </a:extLst>
                    </a:gridCol>
                    <a:gridCol w="1758936">
                      <a:extLst>
                        <a:ext uri="{9D8B030D-6E8A-4147-A177-3AD203B41FA5}">
                          <a16:colId xmlns:a16="http://schemas.microsoft.com/office/drawing/2014/main" val="203756379"/>
                        </a:ext>
                      </a:extLst>
                    </a:gridCol>
                  </a:tblGrid>
                  <a:tr h="349155">
                    <a:tc>
                      <a:txBody>
                        <a:bodyPr/>
                        <a:lstStyle/>
                        <a:p>
                          <a:pPr algn="ctr"/>
                          <a:r>
                            <a:rPr lang="en-US" sz="1600" b="1">
                              <a:solidFill>
                                <a:schemeClr val="tx1"/>
                              </a:solidFill>
                              <a:latin typeface="Century Gothic" panose="020B0502020202020204" pitchFamily="34" charset="0"/>
                            </a:rPr>
                            <a:t>M</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9066" t="-1724" r="-258478" b="-415517"/>
                          </a:stretch>
                        </a:blipFill>
                      </a:tcPr>
                    </a:tc>
                    <a:tc>
                      <a:txBody>
                        <a:bodyPr/>
                        <a:lstStyle/>
                        <a:p>
                          <a:pPr algn="ctr"/>
                          <a:r>
                            <a:rPr lang="en-US" sz="1600" b="1">
                              <a:solidFill>
                                <a:schemeClr val="tx1"/>
                              </a:solidFill>
                              <a:latin typeface="Century Gothic" panose="020B0502020202020204" pitchFamily="34" charset="0"/>
                            </a:rPr>
                            <a:t>I</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58131" t="-1724" r="-129412" b="-415517"/>
                          </a:stretch>
                        </a:blipFill>
                      </a:tcPr>
                    </a:tc>
                    <a:tc>
                      <a:txBody>
                        <a:bodyPr/>
                        <a:lstStyle/>
                        <a:p>
                          <a:pPr algn="ctr"/>
                          <a:r>
                            <a:rPr lang="en-US" sz="1600" b="1">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86851" t="-1724" r="-692" b="-415517"/>
                          </a:stretch>
                        </a:blipFill>
                      </a:tcPr>
                    </a:tc>
                    <a:extLst>
                      <a:ext uri="{0D108BD9-81ED-4DB2-BD59-A6C34878D82A}">
                        <a16:rowId xmlns:a16="http://schemas.microsoft.com/office/drawing/2014/main" val="3748490941"/>
                      </a:ext>
                    </a:extLst>
                  </a:tr>
                  <a:tr h="350894">
                    <a:tc>
                      <a:txBody>
                        <a:bodyPr/>
                        <a:lstStyle/>
                        <a:p>
                          <a:pPr algn="ctr"/>
                          <a:r>
                            <a:rPr lang="en-US" sz="1600" b="1">
                              <a:solidFill>
                                <a:schemeClr val="tx1"/>
                              </a:solidFill>
                              <a:latin typeface="Century Gothic" panose="020B0502020202020204" pitchFamily="34" charset="0"/>
                            </a:rPr>
                            <a:t>W</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9066" t="-103509" r="-258478" b="-322807"/>
                          </a:stretch>
                        </a:blipFill>
                      </a:tcPr>
                    </a:tc>
                    <a:tc>
                      <a:txBody>
                        <a:bodyPr/>
                        <a:lstStyle/>
                        <a:p>
                          <a:pPr algn="ctr"/>
                          <a:r>
                            <a:rPr lang="en-US" sz="1600" b="1">
                              <a:solidFill>
                                <a:schemeClr val="tx1"/>
                              </a:solidFill>
                              <a:latin typeface="Century Gothic" panose="020B0502020202020204" pitchFamily="34" charset="0"/>
                            </a:rPr>
                            <a:t>L</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58131" t="-103509" r="-129412" b="-322807"/>
                          </a:stretch>
                        </a:blipFill>
                      </a:tcPr>
                    </a:tc>
                    <a:tc>
                      <a:txBody>
                        <a:bodyPr/>
                        <a:lstStyle/>
                        <a:p>
                          <a:pPr algn="ctr"/>
                          <a:r>
                            <a:rPr lang="en-US" sz="1600" b="1">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86851" t="-103509" r="-692" b="-322807"/>
                          </a:stretch>
                        </a:blipFill>
                      </a:tcPr>
                    </a:tc>
                    <a:extLst>
                      <a:ext uri="{0D108BD9-81ED-4DB2-BD59-A6C34878D82A}">
                        <a16:rowId xmlns:a16="http://schemas.microsoft.com/office/drawing/2014/main" val="3064319778"/>
                      </a:ext>
                    </a:extLst>
                  </a:tr>
                  <a:tr h="349155">
                    <a:tc>
                      <a:txBody>
                        <a:bodyPr/>
                        <a:lstStyle/>
                        <a:p>
                          <a:pPr algn="ctr"/>
                          <a:r>
                            <a:rPr lang="en-US" sz="1600" b="1">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9066" t="-200000" r="-258478" b="-217241"/>
                          </a:stretch>
                        </a:blipFill>
                      </a:tcPr>
                    </a:tc>
                    <a:tc>
                      <a:txBody>
                        <a:bodyPr/>
                        <a:lstStyle/>
                        <a:p>
                          <a:pPr algn="ctr"/>
                          <a:r>
                            <a:rPr lang="en-US" sz="1600" b="1">
                              <a:solidFill>
                                <a:schemeClr val="tx1"/>
                              </a:solidFill>
                              <a:latin typeface="Century Gothic" panose="020B0502020202020204" pitchFamily="34" charset="0"/>
                            </a:rPr>
                            <a:t>C</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58131" t="-200000" r="-129412" b="-217241"/>
                          </a:stretch>
                        </a:blipFill>
                      </a:tcPr>
                    </a:tc>
                    <a:tc>
                      <a:txBody>
                        <a:bodyPr/>
                        <a:lstStyle/>
                        <a:p>
                          <a:pPr algn="ctr"/>
                          <a:r>
                            <a:rPr lang="en-US" sz="1600" b="1">
                              <a:solidFill>
                                <a:schemeClr val="tx1"/>
                              </a:solidFill>
                              <a:latin typeface="Century Gothic" panose="020B0502020202020204" pitchFamily="34" charset="0"/>
                            </a:rPr>
                            <a:t>P</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86851" t="-200000" r="-692" b="-217241"/>
                          </a:stretch>
                        </a:blipFill>
                      </a:tcPr>
                    </a:tc>
                    <a:extLst>
                      <a:ext uri="{0D108BD9-81ED-4DB2-BD59-A6C34878D82A}">
                        <a16:rowId xmlns:a16="http://schemas.microsoft.com/office/drawing/2014/main" val="2527496939"/>
                      </a:ext>
                    </a:extLst>
                  </a:tr>
                  <a:tr h="349155">
                    <a:tc>
                      <a:txBody>
                        <a:bodyPr/>
                        <a:lstStyle/>
                        <a:p>
                          <a:pPr algn="ctr"/>
                          <a:r>
                            <a:rPr lang="en-US" sz="1600" b="1">
                              <a:solidFill>
                                <a:schemeClr val="tx1"/>
                              </a:solidFill>
                              <a:latin typeface="Century Gothic" panose="020B0502020202020204" pitchFamily="34" charset="0"/>
                            </a:rPr>
                            <a:t>A</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9066" t="-305263" r="-258478" b="-121053"/>
                          </a:stretch>
                        </a:blipFill>
                      </a:tcPr>
                    </a:tc>
                    <a:tc>
                      <a:txBody>
                        <a:bodyPr/>
                        <a:lstStyle/>
                        <a:p>
                          <a:pPr algn="ctr"/>
                          <a:r>
                            <a:rPr lang="en-US" sz="1600" b="1">
                              <a:solidFill>
                                <a:schemeClr val="tx1"/>
                              </a:solidFill>
                              <a:latin typeface="Century Gothic" panose="020B0502020202020204" pitchFamily="34" charset="0"/>
                            </a:rPr>
                            <a:t>T</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58131" t="-305263" r="-129412" b="-121053"/>
                          </a:stretch>
                        </a:blipFill>
                      </a:tcPr>
                    </a:tc>
                    <a:tc>
                      <a:txBody>
                        <a:bodyPr/>
                        <a:lstStyle/>
                        <a:p>
                          <a:pPr algn="ctr"/>
                          <a:r>
                            <a:rPr lang="en-US" sz="1600" b="1">
                              <a:solidFill>
                                <a:schemeClr val="tx1"/>
                              </a:solidFill>
                              <a:latin typeface="Century Gothic" panose="020B0502020202020204" pitchFamily="34" charset="0"/>
                            </a:rPr>
                            <a:t>N</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86851" t="-305263" r="-692" b="-121053"/>
                          </a:stretch>
                        </a:blipFill>
                      </a:tcPr>
                    </a:tc>
                    <a:extLst>
                      <a:ext uri="{0D108BD9-81ED-4DB2-BD59-A6C34878D82A}">
                        <a16:rowId xmlns:a16="http://schemas.microsoft.com/office/drawing/2014/main" val="3177485741"/>
                      </a:ext>
                    </a:extLst>
                  </a:tr>
                  <a:tr h="349155">
                    <a:tc>
                      <a:txBody>
                        <a:bodyPr/>
                        <a:lstStyle/>
                        <a:p>
                          <a:pPr algn="ctr"/>
                          <a:r>
                            <a:rPr lang="en-US" sz="1600" b="1">
                              <a:solidFill>
                                <a:schemeClr val="tx1"/>
                              </a:solidFill>
                              <a:latin typeface="Century Gothic" panose="020B0502020202020204" pitchFamily="34" charset="0"/>
                            </a:rPr>
                            <a:t>E</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9066" t="-398276" r="-258478" b="-18966"/>
                          </a:stretch>
                        </a:blipFill>
                      </a:tcPr>
                    </a:tc>
                    <a:tc>
                      <a:txBody>
                        <a:bodyPr/>
                        <a:lstStyle/>
                        <a:p>
                          <a:pPr algn="ctr"/>
                          <a:r>
                            <a:rPr lang="en-US" sz="1600" b="1">
                              <a:solidFill>
                                <a:schemeClr val="tx1"/>
                              </a:solidFill>
                              <a:latin typeface="Century Gothic" panose="020B0502020202020204" pitchFamily="34" charset="0"/>
                            </a:rPr>
                            <a:t>R</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158131" t="-398276" r="-129412" b="-18966"/>
                          </a:stretch>
                        </a:blipFill>
                      </a:tcPr>
                    </a:tc>
                    <a:tc>
                      <a:txBody>
                        <a:bodyPr/>
                        <a:lstStyle/>
                        <a:p>
                          <a:pPr algn="ctr"/>
                          <a:r>
                            <a:rPr lang="en-US" sz="1600" b="1">
                              <a:solidFill>
                                <a:schemeClr val="tx1"/>
                              </a:solidFill>
                              <a:latin typeface="Century Gothic" panose="020B0502020202020204" pitchFamily="34" charset="0"/>
                            </a:rPr>
                            <a:t>O</a:t>
                          </a:r>
                        </a:p>
                      </a:txBody>
                      <a:tcPr anchor="ctr">
                        <a:lnL w="12700" cap="flat" cmpd="sng" algn="ctr">
                          <a:solidFill>
                            <a:schemeClr val="tx1"/>
                          </a:solid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4"/>
                          <a:stretch>
                            <a:fillRect l="-286851" t="-398276" r="-692" b="-18966"/>
                          </a:stretch>
                        </a:blipFill>
                      </a:tcPr>
                    </a:tc>
                    <a:extLst>
                      <a:ext uri="{0D108BD9-81ED-4DB2-BD59-A6C34878D82A}">
                        <a16:rowId xmlns:a16="http://schemas.microsoft.com/office/drawing/2014/main" val="3946052969"/>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6" name="Table 5">
                <a:extLst>
                  <a:ext uri="{FF2B5EF4-FFF2-40B4-BE49-F238E27FC236}">
                    <a16:creationId xmlns:a16="http://schemas.microsoft.com/office/drawing/2014/main" id="{B8293150-29E4-ACCE-5FD0-2A32EA01454E}"/>
                  </a:ext>
                </a:extLst>
              </p:cNvPr>
              <p:cNvGraphicFramePr>
                <a:graphicFrameLocks noGrp="1"/>
              </p:cNvGraphicFramePr>
              <p:nvPr>
                <p:extLst>
                  <p:ext uri="{D42A27DB-BD31-4B8C-83A1-F6EECF244321}">
                    <p14:modId xmlns:p14="http://schemas.microsoft.com/office/powerpoint/2010/main" val="228299123"/>
                  </p:ext>
                </p:extLst>
              </p:nvPr>
            </p:nvGraphicFramePr>
            <p:xfrm>
              <a:off x="486978" y="1717212"/>
              <a:ext cx="3399222" cy="2693101"/>
            </p:xfrm>
            <a:graphic>
              <a:graphicData uri="http://schemas.openxmlformats.org/drawingml/2006/table">
                <a:tbl>
                  <a:tblPr firstRow="1" bandRow="1">
                    <a:tableStyleId>{5C22544A-7EE6-4342-B048-85BDC9FD1C3A}</a:tableStyleId>
                  </a:tblPr>
                  <a:tblGrid>
                    <a:gridCol w="1420296">
                      <a:extLst>
                        <a:ext uri="{9D8B030D-6E8A-4147-A177-3AD203B41FA5}">
                          <a16:colId xmlns:a16="http://schemas.microsoft.com/office/drawing/2014/main" val="2821189287"/>
                        </a:ext>
                      </a:extLst>
                    </a:gridCol>
                    <a:gridCol w="955344">
                      <a:extLst>
                        <a:ext uri="{9D8B030D-6E8A-4147-A177-3AD203B41FA5}">
                          <a16:colId xmlns:a16="http://schemas.microsoft.com/office/drawing/2014/main" val="1684431047"/>
                        </a:ext>
                      </a:extLst>
                    </a:gridCol>
                    <a:gridCol w="1023582">
                      <a:extLst>
                        <a:ext uri="{9D8B030D-6E8A-4147-A177-3AD203B41FA5}">
                          <a16:colId xmlns:a16="http://schemas.microsoft.com/office/drawing/2014/main" val="2323837219"/>
                        </a:ext>
                      </a:extLst>
                    </a:gridCol>
                  </a:tblGrid>
                  <a:tr h="582661">
                    <a:tc gridSpan="3">
                      <a:txBody>
                        <a:bodyPr/>
                        <a:lstStyle/>
                        <a:p>
                          <a:pPr marL="0" marR="0" lvl="0" indent="0" algn="l" defTabSz="582930" rtl="0" eaLnBrk="1" fontAlgn="auto" latinLnBrk="0" hangingPunct="1">
                            <a:lnSpc>
                              <a:spcPct val="100000"/>
                            </a:lnSpc>
                            <a:spcBef>
                              <a:spcPts val="0"/>
                            </a:spcBef>
                            <a:spcAft>
                              <a:spcPts val="0"/>
                            </a:spcAft>
                            <a:buClrTx/>
                            <a:buSzTx/>
                            <a:buFontTx/>
                            <a:buNone/>
                            <a:tabLst/>
                            <a:defRPr/>
                          </a:pPr>
                          <a14:m>
                            <m:oMathPara xmlns:m="http://schemas.openxmlformats.org/officeDocument/2006/math">
                              <m:oMathParaPr>
                                <m:jc m:val="center"/>
                              </m:oMathParaPr>
                              <m:oMath xmlns:m="http://schemas.openxmlformats.org/officeDocument/2006/math">
                                <m:r>
                                  <a:rPr lang="en-US" sz="1800" b="0" i="1" smtClean="0">
                                    <a:solidFill>
                                      <a:schemeClr val="tx1"/>
                                    </a:solidFill>
                                    <a:latin typeface="Cambria Math" panose="02040503050406030204" pitchFamily="18" charset="0"/>
                                  </a:rPr>
                                  <m:t>𝑓</m:t>
                                </m:r>
                                <m:d>
                                  <m:dPr>
                                    <m:ctrlPr>
                                      <a:rPr lang="en-US" sz="1800" b="0" i="1" smtClean="0">
                                        <a:solidFill>
                                          <a:schemeClr val="tx1"/>
                                        </a:solidFill>
                                        <a:latin typeface="Cambria Math" panose="02040503050406030204" pitchFamily="18" charset="0"/>
                                      </a:rPr>
                                    </m:ctrlPr>
                                  </m:dPr>
                                  <m:e>
                                    <m:r>
                                      <a:rPr lang="en-US" sz="1800" b="0" i="1" smtClean="0">
                                        <a:solidFill>
                                          <a:schemeClr val="tx1"/>
                                        </a:solidFill>
                                        <a:latin typeface="Cambria Math" panose="02040503050406030204" pitchFamily="18" charset="0"/>
                                      </a:rPr>
                                      <m:t>𝑥</m:t>
                                    </m:r>
                                  </m:e>
                                </m:d>
                                <m:r>
                                  <a:rPr lang="en-US" sz="1800" b="0" i="1" smtClean="0">
                                    <a:solidFill>
                                      <a:schemeClr val="tx1"/>
                                    </a:solidFill>
                                    <a:latin typeface="Cambria Math" panose="02040503050406030204" pitchFamily="18" charset="0"/>
                                  </a:rPr>
                                  <m:t>=1.3</m:t>
                                </m:r>
                                <m:sSup>
                                  <m:sSupPr>
                                    <m:ctrlPr>
                                      <a:rPr lang="en-US" sz="1800" b="0" i="1" smtClean="0">
                                        <a:solidFill>
                                          <a:schemeClr val="tx1"/>
                                        </a:solidFill>
                                        <a:latin typeface="Cambria Math" panose="02040503050406030204" pitchFamily="18" charset="0"/>
                                      </a:rPr>
                                    </m:ctrlPr>
                                  </m:sSupPr>
                                  <m:e>
                                    <m:r>
                                      <a:rPr lang="en-US" sz="1800" b="0" i="1" smtClean="0">
                                        <a:solidFill>
                                          <a:schemeClr val="tx1"/>
                                        </a:solidFill>
                                        <a:latin typeface="Cambria Math" panose="02040503050406030204" pitchFamily="18" charset="0"/>
                                      </a:rPr>
                                      <m:t>𝑥</m:t>
                                    </m:r>
                                  </m:e>
                                  <m:sup>
                                    <m:r>
                                      <a:rPr lang="en-US" sz="1800" b="0" i="1" smtClean="0">
                                        <a:solidFill>
                                          <a:schemeClr val="tx1"/>
                                        </a:solidFill>
                                        <a:latin typeface="Cambria Math" panose="02040503050406030204" pitchFamily="18" charset="0"/>
                                      </a:rPr>
                                      <m:t>2</m:t>
                                    </m:r>
                                  </m:sup>
                                </m:sSup>
                                <m:r>
                                  <a:rPr lang="en-US" sz="1800" b="0" i="1" smtClean="0">
                                    <a:solidFill>
                                      <a:schemeClr val="tx1"/>
                                    </a:solidFill>
                                    <a:latin typeface="Cambria Math" panose="02040503050406030204" pitchFamily="18" charset="0"/>
                                  </a:rPr>
                                  <m:t>−8.1</m:t>
                                </m:r>
                                <m:r>
                                  <a:rPr lang="en-US" sz="1800" b="0" i="1" smtClean="0">
                                    <a:solidFill>
                                      <a:schemeClr val="tx1"/>
                                    </a:solidFill>
                                    <a:latin typeface="Cambria Math" panose="02040503050406030204" pitchFamily="18" charset="0"/>
                                  </a:rPr>
                                  <m:t>𝑥</m:t>
                                </m:r>
                                <m:r>
                                  <a:rPr lang="en-US" sz="1800" b="0" i="1" smtClean="0">
                                    <a:solidFill>
                                      <a:schemeClr val="tx1"/>
                                    </a:solidFill>
                                    <a:latin typeface="Cambria Math" panose="02040503050406030204" pitchFamily="18" charset="0"/>
                                  </a:rPr>
                                  <m:t>+5</m:t>
                                </m:r>
                              </m:oMath>
                            </m:oMathPara>
                          </a14:m>
                          <a:endParaRPr lang="en-US" b="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7133615"/>
                      </a:ext>
                    </a:extLst>
                  </a:tr>
                  <a:tr h="293170">
                    <a:tc>
                      <a:txBody>
                        <a:bodyPr/>
                        <a:lstStyle/>
                        <a:p>
                          <a:pPr algn="ctr"/>
                          <a:r>
                            <a:rPr lang="en-US" sz="1400" b="1">
                              <a:latin typeface="Century Gothic" panose="020B0502020202020204" pitchFamily="34" charset="0"/>
                            </a:rPr>
                            <a:t>WINDOW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gridSpan="2">
                      <a:txBody>
                        <a:bodyPr/>
                        <a:lstStyle/>
                        <a:p>
                          <a:pPr algn="ctr"/>
                          <a:r>
                            <a:rPr lang="en-US" sz="1400" b="1">
                              <a:latin typeface="Century Gothic" panose="020B0502020202020204" pitchFamily="34" charset="0"/>
                            </a:rPr>
                            <a:t>SKETCH OF GRAPH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069751389"/>
                      </a:ext>
                    </a:extLst>
                  </a:tr>
                  <a:tr h="658019">
                    <a:tc rowSpan="2">
                      <a:txBody>
                        <a:bodyPr/>
                        <a:lstStyle/>
                        <a:p>
                          <a:r>
                            <a:rPr lang="en-US" b="1">
                              <a:latin typeface="Century Gothic" panose="020B0502020202020204" pitchFamily="34" charset="0"/>
                            </a:rPr>
                            <a:t>XMIN = </a:t>
                          </a:r>
                        </a:p>
                        <a:p>
                          <a:endParaRPr lang="en-US" b="1">
                            <a:latin typeface="Century Gothic" panose="020B0502020202020204" pitchFamily="34" charset="0"/>
                          </a:endParaRPr>
                        </a:p>
                        <a:p>
                          <a:r>
                            <a:rPr lang="en-US" b="1">
                              <a:latin typeface="Century Gothic" panose="020B0502020202020204" pitchFamily="34" charset="0"/>
                            </a:rPr>
                            <a:t>XMAX = </a:t>
                          </a:r>
                        </a:p>
                        <a:p>
                          <a:endParaRPr lang="en-US" b="1">
                            <a:latin typeface="Century Gothic" panose="020B0502020202020204" pitchFamily="34" charset="0"/>
                          </a:endParaRPr>
                        </a:p>
                        <a:p>
                          <a:r>
                            <a:rPr lang="en-US" b="1">
                              <a:latin typeface="Century Gothic" panose="020B0502020202020204" pitchFamily="34" charset="0"/>
                            </a:rPr>
                            <a:t>YMIN = </a:t>
                          </a:r>
                        </a:p>
                        <a:p>
                          <a:endParaRPr lang="en-US" b="1">
                            <a:latin typeface="Century Gothic" panose="020B0502020202020204" pitchFamily="34" charset="0"/>
                          </a:endParaRPr>
                        </a:p>
                        <a:p>
                          <a:r>
                            <a:rPr lang="en-US" b="1">
                              <a:latin typeface="Century Gothic" panose="020B0502020202020204" pitchFamily="34" charset="0"/>
                            </a:rPr>
                            <a:t>YMAX =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3674014"/>
                      </a:ext>
                    </a:extLst>
                  </a:tr>
                  <a:tr h="658019">
                    <a:tc vMerge="1">
                      <a:txBody>
                        <a:bodyPr/>
                        <a:lstStyle/>
                        <a:p>
                          <a:endParaRPr lang="en-US"/>
                        </a:p>
                      </a:txBody>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0341882"/>
                      </a:ext>
                    </a:extLst>
                  </a:tr>
                  <a:tr h="489602">
                    <a:tc gridSpan="3">
                      <a:txBody>
                        <a:bodyPr/>
                        <a:lstStyle/>
                        <a:p>
                          <a:r>
                            <a:rPr lang="en-US" sz="1600" b="1">
                              <a:latin typeface="Century Gothic" panose="020B0502020202020204" pitchFamily="34" charset="0"/>
                            </a:rPr>
                            <a:t>ZEROS: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6555253"/>
                      </a:ext>
                    </a:extLst>
                  </a:tr>
                </a:tbl>
              </a:graphicData>
            </a:graphic>
          </p:graphicFrame>
        </mc:Choice>
        <mc:Fallback>
          <p:graphicFrame>
            <p:nvGraphicFramePr>
              <p:cNvPr id="6" name="Table 5">
                <a:extLst>
                  <a:ext uri="{FF2B5EF4-FFF2-40B4-BE49-F238E27FC236}">
                    <a16:creationId xmlns:a16="http://schemas.microsoft.com/office/drawing/2014/main" id="{B8293150-29E4-ACCE-5FD0-2A32EA01454E}"/>
                  </a:ext>
                </a:extLst>
              </p:cNvPr>
              <p:cNvGraphicFramePr>
                <a:graphicFrameLocks noGrp="1"/>
              </p:cNvGraphicFramePr>
              <p:nvPr>
                <p:extLst>
                  <p:ext uri="{D42A27DB-BD31-4B8C-83A1-F6EECF244321}">
                    <p14:modId xmlns:p14="http://schemas.microsoft.com/office/powerpoint/2010/main" val="228299123"/>
                  </p:ext>
                </p:extLst>
              </p:nvPr>
            </p:nvGraphicFramePr>
            <p:xfrm>
              <a:off x="486978" y="1717212"/>
              <a:ext cx="3399222" cy="2693101"/>
            </p:xfrm>
            <a:graphic>
              <a:graphicData uri="http://schemas.openxmlformats.org/drawingml/2006/table">
                <a:tbl>
                  <a:tblPr firstRow="1" bandRow="1">
                    <a:tableStyleId>{5C22544A-7EE6-4342-B048-85BDC9FD1C3A}</a:tableStyleId>
                  </a:tblPr>
                  <a:tblGrid>
                    <a:gridCol w="1420296">
                      <a:extLst>
                        <a:ext uri="{9D8B030D-6E8A-4147-A177-3AD203B41FA5}">
                          <a16:colId xmlns:a16="http://schemas.microsoft.com/office/drawing/2014/main" val="2821189287"/>
                        </a:ext>
                      </a:extLst>
                    </a:gridCol>
                    <a:gridCol w="955344">
                      <a:extLst>
                        <a:ext uri="{9D8B030D-6E8A-4147-A177-3AD203B41FA5}">
                          <a16:colId xmlns:a16="http://schemas.microsoft.com/office/drawing/2014/main" val="1684431047"/>
                        </a:ext>
                      </a:extLst>
                    </a:gridCol>
                    <a:gridCol w="1023582">
                      <a:extLst>
                        <a:ext uri="{9D8B030D-6E8A-4147-A177-3AD203B41FA5}">
                          <a16:colId xmlns:a16="http://schemas.microsoft.com/office/drawing/2014/main" val="2323837219"/>
                        </a:ext>
                      </a:extLst>
                    </a:gridCol>
                  </a:tblGrid>
                  <a:tr h="582661">
                    <a:tc gridSpan="3">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5"/>
                          <a:stretch>
                            <a:fillRect l="-179" t="-1042" r="-358" b="-363542"/>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7133615"/>
                      </a:ext>
                    </a:extLst>
                  </a:tr>
                  <a:tr h="304800">
                    <a:tc>
                      <a:txBody>
                        <a:bodyPr/>
                        <a:lstStyle/>
                        <a:p>
                          <a:pPr algn="ctr"/>
                          <a:r>
                            <a:rPr lang="en-US" sz="1400" b="1">
                              <a:latin typeface="Century Gothic" panose="020B0502020202020204" pitchFamily="34" charset="0"/>
                            </a:rPr>
                            <a:t>WINDOW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gridSpan="2">
                      <a:txBody>
                        <a:bodyPr/>
                        <a:lstStyle/>
                        <a:p>
                          <a:pPr algn="ctr"/>
                          <a:r>
                            <a:rPr lang="en-US" sz="1400" b="1">
                              <a:latin typeface="Century Gothic" panose="020B0502020202020204" pitchFamily="34" charset="0"/>
                            </a:rPr>
                            <a:t>SKETCH OF GRAPH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069751389"/>
                      </a:ext>
                    </a:extLst>
                  </a:tr>
                  <a:tr h="658019">
                    <a:tc rowSpan="2">
                      <a:txBody>
                        <a:bodyPr/>
                        <a:lstStyle/>
                        <a:p>
                          <a:r>
                            <a:rPr lang="en-US" b="1">
                              <a:latin typeface="Century Gothic" panose="020B0502020202020204" pitchFamily="34" charset="0"/>
                            </a:rPr>
                            <a:t>XMIN = </a:t>
                          </a:r>
                        </a:p>
                        <a:p>
                          <a:endParaRPr lang="en-US" b="1">
                            <a:latin typeface="Century Gothic" panose="020B0502020202020204" pitchFamily="34" charset="0"/>
                          </a:endParaRPr>
                        </a:p>
                        <a:p>
                          <a:r>
                            <a:rPr lang="en-US" b="1">
                              <a:latin typeface="Century Gothic" panose="020B0502020202020204" pitchFamily="34" charset="0"/>
                            </a:rPr>
                            <a:t>XMAX = </a:t>
                          </a:r>
                        </a:p>
                        <a:p>
                          <a:endParaRPr lang="en-US" b="1">
                            <a:latin typeface="Century Gothic" panose="020B0502020202020204" pitchFamily="34" charset="0"/>
                          </a:endParaRPr>
                        </a:p>
                        <a:p>
                          <a:r>
                            <a:rPr lang="en-US" b="1">
                              <a:latin typeface="Century Gothic" panose="020B0502020202020204" pitchFamily="34" charset="0"/>
                            </a:rPr>
                            <a:t>YMIN = </a:t>
                          </a:r>
                        </a:p>
                        <a:p>
                          <a:endParaRPr lang="en-US" b="1">
                            <a:latin typeface="Century Gothic" panose="020B0502020202020204" pitchFamily="34" charset="0"/>
                          </a:endParaRPr>
                        </a:p>
                        <a:p>
                          <a:r>
                            <a:rPr lang="en-US" b="1">
                              <a:latin typeface="Century Gothic" panose="020B0502020202020204" pitchFamily="34" charset="0"/>
                            </a:rPr>
                            <a:t>YMAX =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3674014"/>
                      </a:ext>
                    </a:extLst>
                  </a:tr>
                  <a:tr h="658019">
                    <a:tc vMerge="1">
                      <a:txBody>
                        <a:bodyPr/>
                        <a:lstStyle/>
                        <a:p>
                          <a:endParaRPr lang="en-US"/>
                        </a:p>
                      </a:txBody>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0341882"/>
                      </a:ext>
                    </a:extLst>
                  </a:tr>
                  <a:tr h="489602">
                    <a:tc gridSpan="3">
                      <a:txBody>
                        <a:bodyPr/>
                        <a:lstStyle/>
                        <a:p>
                          <a:r>
                            <a:rPr lang="en-US" sz="1600" b="1">
                              <a:latin typeface="Century Gothic" panose="020B0502020202020204" pitchFamily="34" charset="0"/>
                            </a:rPr>
                            <a:t>ZEROS: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6555253"/>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7" name="Table 6">
                <a:extLst>
                  <a:ext uri="{FF2B5EF4-FFF2-40B4-BE49-F238E27FC236}">
                    <a16:creationId xmlns:a16="http://schemas.microsoft.com/office/drawing/2014/main" id="{4E9AAF9B-F2F5-9AE6-99B4-33C64FD13A7B}"/>
                  </a:ext>
                </a:extLst>
              </p:cNvPr>
              <p:cNvGraphicFramePr>
                <a:graphicFrameLocks noGrp="1"/>
              </p:cNvGraphicFramePr>
              <p:nvPr>
                <p:extLst>
                  <p:ext uri="{D42A27DB-BD31-4B8C-83A1-F6EECF244321}">
                    <p14:modId xmlns:p14="http://schemas.microsoft.com/office/powerpoint/2010/main" val="642268921"/>
                  </p:ext>
                </p:extLst>
              </p:nvPr>
            </p:nvGraphicFramePr>
            <p:xfrm>
              <a:off x="3886200" y="1717212"/>
              <a:ext cx="3399222" cy="2693101"/>
            </p:xfrm>
            <a:graphic>
              <a:graphicData uri="http://schemas.openxmlformats.org/drawingml/2006/table">
                <a:tbl>
                  <a:tblPr firstRow="1" bandRow="1">
                    <a:tableStyleId>{5C22544A-7EE6-4342-B048-85BDC9FD1C3A}</a:tableStyleId>
                  </a:tblPr>
                  <a:tblGrid>
                    <a:gridCol w="1420296">
                      <a:extLst>
                        <a:ext uri="{9D8B030D-6E8A-4147-A177-3AD203B41FA5}">
                          <a16:colId xmlns:a16="http://schemas.microsoft.com/office/drawing/2014/main" val="2821189287"/>
                        </a:ext>
                      </a:extLst>
                    </a:gridCol>
                    <a:gridCol w="955344">
                      <a:extLst>
                        <a:ext uri="{9D8B030D-6E8A-4147-A177-3AD203B41FA5}">
                          <a16:colId xmlns:a16="http://schemas.microsoft.com/office/drawing/2014/main" val="1684431047"/>
                        </a:ext>
                      </a:extLst>
                    </a:gridCol>
                    <a:gridCol w="1023582">
                      <a:extLst>
                        <a:ext uri="{9D8B030D-6E8A-4147-A177-3AD203B41FA5}">
                          <a16:colId xmlns:a16="http://schemas.microsoft.com/office/drawing/2014/main" val="2323837219"/>
                        </a:ext>
                      </a:extLst>
                    </a:gridCol>
                  </a:tblGrid>
                  <a:tr h="582661">
                    <a:tc gridSpan="3">
                      <a:txBody>
                        <a:bodyPr/>
                        <a:lstStyle/>
                        <a:p>
                          <a:pPr/>
                          <a14:m>
                            <m:oMathPara xmlns:m="http://schemas.openxmlformats.org/officeDocument/2006/math">
                              <m:oMathParaPr>
                                <m:jc m:val="centerGroup"/>
                              </m:oMathParaPr>
                              <m:oMath xmlns:m="http://schemas.openxmlformats.org/officeDocument/2006/math">
                                <m:r>
                                  <a:rPr lang="en-US" sz="1800" b="0" i="1" smtClean="0">
                                    <a:solidFill>
                                      <a:schemeClr val="tx1"/>
                                    </a:solidFill>
                                    <a:latin typeface="Cambria Math" panose="02040503050406030204" pitchFamily="18" charset="0"/>
                                  </a:rPr>
                                  <m:t>𝑔</m:t>
                                </m:r>
                                <m:d>
                                  <m:dPr>
                                    <m:ctrlPr>
                                      <a:rPr lang="en-US" sz="1800" b="0" i="1" smtClean="0">
                                        <a:solidFill>
                                          <a:schemeClr val="tx1"/>
                                        </a:solidFill>
                                        <a:latin typeface="Cambria Math" panose="02040503050406030204" pitchFamily="18" charset="0"/>
                                      </a:rPr>
                                    </m:ctrlPr>
                                  </m:dPr>
                                  <m:e>
                                    <m:r>
                                      <a:rPr lang="en-US" sz="1800" b="0" i="1" smtClean="0">
                                        <a:solidFill>
                                          <a:schemeClr val="tx1"/>
                                        </a:solidFill>
                                        <a:latin typeface="Cambria Math" panose="02040503050406030204" pitchFamily="18" charset="0"/>
                                      </a:rPr>
                                      <m:t>𝑥</m:t>
                                    </m:r>
                                  </m:e>
                                </m:d>
                                <m:r>
                                  <a:rPr lang="en-US" sz="1800" b="0" i="1" smtClean="0">
                                    <a:solidFill>
                                      <a:schemeClr val="tx1"/>
                                    </a:solidFill>
                                    <a:latin typeface="Cambria Math" panose="02040503050406030204" pitchFamily="18" charset="0"/>
                                  </a:rPr>
                                  <m:t>=2</m:t>
                                </m:r>
                                <m:sSup>
                                  <m:sSupPr>
                                    <m:ctrlPr>
                                      <a:rPr lang="en-US" sz="1800" b="0" i="1" smtClean="0">
                                        <a:solidFill>
                                          <a:schemeClr val="tx1"/>
                                        </a:solidFill>
                                        <a:latin typeface="Cambria Math" panose="02040503050406030204" pitchFamily="18" charset="0"/>
                                      </a:rPr>
                                    </m:ctrlPr>
                                  </m:sSupPr>
                                  <m:e>
                                    <m:r>
                                      <a:rPr lang="en-US" sz="1800" b="0" i="1" smtClean="0">
                                        <a:solidFill>
                                          <a:schemeClr val="tx1"/>
                                        </a:solidFill>
                                        <a:latin typeface="Cambria Math" panose="02040503050406030204" pitchFamily="18" charset="0"/>
                                      </a:rPr>
                                      <m:t>𝑥</m:t>
                                    </m:r>
                                  </m:e>
                                  <m:sup>
                                    <m:r>
                                      <a:rPr lang="en-US" sz="1800" b="0" i="1" smtClean="0">
                                        <a:solidFill>
                                          <a:schemeClr val="tx1"/>
                                        </a:solidFill>
                                        <a:latin typeface="Cambria Math" panose="02040503050406030204" pitchFamily="18" charset="0"/>
                                      </a:rPr>
                                      <m:t>2</m:t>
                                    </m:r>
                                  </m:sup>
                                </m:sSup>
                                <m:r>
                                  <a:rPr lang="en-US" sz="1800" b="0" i="1" smtClean="0">
                                    <a:solidFill>
                                      <a:schemeClr val="tx1"/>
                                    </a:solidFill>
                                    <a:latin typeface="Cambria Math" panose="02040503050406030204" pitchFamily="18" charset="0"/>
                                  </a:rPr>
                                  <m:t>+23</m:t>
                                </m:r>
                                <m:r>
                                  <a:rPr lang="en-US" sz="1800" b="0" i="1" smtClean="0">
                                    <a:solidFill>
                                      <a:schemeClr val="tx1"/>
                                    </a:solidFill>
                                    <a:latin typeface="Cambria Math" panose="02040503050406030204" pitchFamily="18" charset="0"/>
                                  </a:rPr>
                                  <m:t>𝑥</m:t>
                                </m:r>
                                <m:r>
                                  <a:rPr lang="en-US" sz="1800" b="0" i="1" smtClean="0">
                                    <a:solidFill>
                                      <a:schemeClr val="tx1"/>
                                    </a:solidFill>
                                    <a:latin typeface="Cambria Math" panose="02040503050406030204" pitchFamily="18" charset="0"/>
                                  </a:rPr>
                                  <m:t>+63</m:t>
                                </m:r>
                              </m:oMath>
                            </m:oMathPara>
                          </a14:m>
                          <a:endParaRPr lang="en-US" sz="200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7133615"/>
                      </a:ext>
                    </a:extLst>
                  </a:tr>
                  <a:tr h="293170">
                    <a:tc>
                      <a:txBody>
                        <a:bodyPr/>
                        <a:lstStyle/>
                        <a:p>
                          <a:pPr algn="ctr"/>
                          <a:r>
                            <a:rPr lang="en-US" sz="1400" b="1">
                              <a:latin typeface="Century Gothic" panose="020B0502020202020204" pitchFamily="34" charset="0"/>
                            </a:rPr>
                            <a:t>WINDOW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gridSpan="2">
                      <a:txBody>
                        <a:bodyPr/>
                        <a:lstStyle/>
                        <a:p>
                          <a:pPr algn="ctr"/>
                          <a:r>
                            <a:rPr lang="en-US" sz="1400" b="1">
                              <a:latin typeface="Century Gothic" panose="020B0502020202020204" pitchFamily="34" charset="0"/>
                            </a:rPr>
                            <a:t>SKETCH OF GRAPH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069751389"/>
                      </a:ext>
                    </a:extLst>
                  </a:tr>
                  <a:tr h="658019">
                    <a:tc rowSpan="2">
                      <a:txBody>
                        <a:bodyPr/>
                        <a:lstStyle/>
                        <a:p>
                          <a:r>
                            <a:rPr lang="en-US" b="1">
                              <a:latin typeface="Century Gothic" panose="020B0502020202020204" pitchFamily="34" charset="0"/>
                            </a:rPr>
                            <a:t>XMIN = </a:t>
                          </a:r>
                        </a:p>
                        <a:p>
                          <a:endParaRPr lang="en-US" b="1">
                            <a:latin typeface="Century Gothic" panose="020B0502020202020204" pitchFamily="34" charset="0"/>
                          </a:endParaRPr>
                        </a:p>
                        <a:p>
                          <a:r>
                            <a:rPr lang="en-US" b="1">
                              <a:latin typeface="Century Gothic" panose="020B0502020202020204" pitchFamily="34" charset="0"/>
                            </a:rPr>
                            <a:t>XMAX = </a:t>
                          </a:r>
                        </a:p>
                        <a:p>
                          <a:endParaRPr lang="en-US" b="1">
                            <a:latin typeface="Century Gothic" panose="020B0502020202020204" pitchFamily="34" charset="0"/>
                          </a:endParaRPr>
                        </a:p>
                        <a:p>
                          <a:r>
                            <a:rPr lang="en-US" b="1">
                              <a:latin typeface="Century Gothic" panose="020B0502020202020204" pitchFamily="34" charset="0"/>
                            </a:rPr>
                            <a:t>YMIN = </a:t>
                          </a:r>
                        </a:p>
                        <a:p>
                          <a:endParaRPr lang="en-US" b="1">
                            <a:latin typeface="Century Gothic" panose="020B0502020202020204" pitchFamily="34" charset="0"/>
                          </a:endParaRPr>
                        </a:p>
                        <a:p>
                          <a:r>
                            <a:rPr lang="en-US" b="1">
                              <a:latin typeface="Century Gothic" panose="020B0502020202020204" pitchFamily="34" charset="0"/>
                            </a:rPr>
                            <a:t>YMAX =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3674014"/>
                      </a:ext>
                    </a:extLst>
                  </a:tr>
                  <a:tr h="658019">
                    <a:tc vMerge="1">
                      <a:txBody>
                        <a:bodyPr/>
                        <a:lstStyle/>
                        <a:p>
                          <a:endParaRPr lang="en-US"/>
                        </a:p>
                      </a:txBody>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0341882"/>
                      </a:ext>
                    </a:extLst>
                  </a:tr>
                  <a:tr h="489602">
                    <a:tc gridSpan="3">
                      <a:txBody>
                        <a:bodyPr/>
                        <a:lstStyle/>
                        <a:p>
                          <a:r>
                            <a:rPr lang="en-US" sz="1600" b="1">
                              <a:latin typeface="Century Gothic" panose="020B0502020202020204" pitchFamily="34" charset="0"/>
                            </a:rPr>
                            <a:t>ZEROS: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6555253"/>
                      </a:ext>
                    </a:extLst>
                  </a:tr>
                </a:tbl>
              </a:graphicData>
            </a:graphic>
          </p:graphicFrame>
        </mc:Choice>
        <mc:Fallback>
          <p:graphicFrame>
            <p:nvGraphicFramePr>
              <p:cNvPr id="7" name="Table 6">
                <a:extLst>
                  <a:ext uri="{FF2B5EF4-FFF2-40B4-BE49-F238E27FC236}">
                    <a16:creationId xmlns:a16="http://schemas.microsoft.com/office/drawing/2014/main" id="{4E9AAF9B-F2F5-9AE6-99B4-33C64FD13A7B}"/>
                  </a:ext>
                </a:extLst>
              </p:cNvPr>
              <p:cNvGraphicFramePr>
                <a:graphicFrameLocks noGrp="1"/>
              </p:cNvGraphicFramePr>
              <p:nvPr>
                <p:extLst>
                  <p:ext uri="{D42A27DB-BD31-4B8C-83A1-F6EECF244321}">
                    <p14:modId xmlns:p14="http://schemas.microsoft.com/office/powerpoint/2010/main" val="642268921"/>
                  </p:ext>
                </p:extLst>
              </p:nvPr>
            </p:nvGraphicFramePr>
            <p:xfrm>
              <a:off x="3886200" y="1717212"/>
              <a:ext cx="3399222" cy="2693101"/>
            </p:xfrm>
            <a:graphic>
              <a:graphicData uri="http://schemas.openxmlformats.org/drawingml/2006/table">
                <a:tbl>
                  <a:tblPr firstRow="1" bandRow="1">
                    <a:tableStyleId>{5C22544A-7EE6-4342-B048-85BDC9FD1C3A}</a:tableStyleId>
                  </a:tblPr>
                  <a:tblGrid>
                    <a:gridCol w="1420296">
                      <a:extLst>
                        <a:ext uri="{9D8B030D-6E8A-4147-A177-3AD203B41FA5}">
                          <a16:colId xmlns:a16="http://schemas.microsoft.com/office/drawing/2014/main" val="2821189287"/>
                        </a:ext>
                      </a:extLst>
                    </a:gridCol>
                    <a:gridCol w="955344">
                      <a:extLst>
                        <a:ext uri="{9D8B030D-6E8A-4147-A177-3AD203B41FA5}">
                          <a16:colId xmlns:a16="http://schemas.microsoft.com/office/drawing/2014/main" val="1684431047"/>
                        </a:ext>
                      </a:extLst>
                    </a:gridCol>
                    <a:gridCol w="1023582">
                      <a:extLst>
                        <a:ext uri="{9D8B030D-6E8A-4147-A177-3AD203B41FA5}">
                          <a16:colId xmlns:a16="http://schemas.microsoft.com/office/drawing/2014/main" val="2323837219"/>
                        </a:ext>
                      </a:extLst>
                    </a:gridCol>
                  </a:tblGrid>
                  <a:tr h="582661">
                    <a:tc gridSpan="3">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6"/>
                          <a:stretch>
                            <a:fillRect l="-179" t="-1042" r="-358" b="-363542"/>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7133615"/>
                      </a:ext>
                    </a:extLst>
                  </a:tr>
                  <a:tr h="304800">
                    <a:tc>
                      <a:txBody>
                        <a:bodyPr/>
                        <a:lstStyle/>
                        <a:p>
                          <a:pPr algn="ctr"/>
                          <a:r>
                            <a:rPr lang="en-US" sz="1400" b="1">
                              <a:latin typeface="Century Gothic" panose="020B0502020202020204" pitchFamily="34" charset="0"/>
                            </a:rPr>
                            <a:t>WINDOW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gridSpan="2">
                      <a:txBody>
                        <a:bodyPr/>
                        <a:lstStyle/>
                        <a:p>
                          <a:pPr algn="ctr"/>
                          <a:r>
                            <a:rPr lang="en-US" sz="1400" b="1">
                              <a:latin typeface="Century Gothic" panose="020B0502020202020204" pitchFamily="34" charset="0"/>
                            </a:rPr>
                            <a:t>SKETCH OF GRAPH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069751389"/>
                      </a:ext>
                    </a:extLst>
                  </a:tr>
                  <a:tr h="658019">
                    <a:tc rowSpan="2">
                      <a:txBody>
                        <a:bodyPr/>
                        <a:lstStyle/>
                        <a:p>
                          <a:r>
                            <a:rPr lang="en-US" b="1">
                              <a:latin typeface="Century Gothic" panose="020B0502020202020204" pitchFamily="34" charset="0"/>
                            </a:rPr>
                            <a:t>XMIN = </a:t>
                          </a:r>
                        </a:p>
                        <a:p>
                          <a:endParaRPr lang="en-US" b="1">
                            <a:latin typeface="Century Gothic" panose="020B0502020202020204" pitchFamily="34" charset="0"/>
                          </a:endParaRPr>
                        </a:p>
                        <a:p>
                          <a:r>
                            <a:rPr lang="en-US" b="1">
                              <a:latin typeface="Century Gothic" panose="020B0502020202020204" pitchFamily="34" charset="0"/>
                            </a:rPr>
                            <a:t>XMAX = </a:t>
                          </a:r>
                        </a:p>
                        <a:p>
                          <a:endParaRPr lang="en-US" b="1">
                            <a:latin typeface="Century Gothic" panose="020B0502020202020204" pitchFamily="34" charset="0"/>
                          </a:endParaRPr>
                        </a:p>
                        <a:p>
                          <a:r>
                            <a:rPr lang="en-US" b="1">
                              <a:latin typeface="Century Gothic" panose="020B0502020202020204" pitchFamily="34" charset="0"/>
                            </a:rPr>
                            <a:t>YMIN = </a:t>
                          </a:r>
                        </a:p>
                        <a:p>
                          <a:endParaRPr lang="en-US" b="1">
                            <a:latin typeface="Century Gothic" panose="020B0502020202020204" pitchFamily="34" charset="0"/>
                          </a:endParaRPr>
                        </a:p>
                        <a:p>
                          <a:r>
                            <a:rPr lang="en-US" b="1">
                              <a:latin typeface="Century Gothic" panose="020B0502020202020204" pitchFamily="34" charset="0"/>
                            </a:rPr>
                            <a:t>YMAX =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3674014"/>
                      </a:ext>
                    </a:extLst>
                  </a:tr>
                  <a:tr h="658019">
                    <a:tc vMerge="1">
                      <a:txBody>
                        <a:bodyPr/>
                        <a:lstStyle/>
                        <a:p>
                          <a:endParaRPr lang="en-US"/>
                        </a:p>
                      </a:txBody>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0341882"/>
                      </a:ext>
                    </a:extLst>
                  </a:tr>
                  <a:tr h="489602">
                    <a:tc gridSpan="3">
                      <a:txBody>
                        <a:bodyPr/>
                        <a:lstStyle/>
                        <a:p>
                          <a:r>
                            <a:rPr lang="en-US" sz="1600" b="1">
                              <a:latin typeface="Century Gothic" panose="020B0502020202020204" pitchFamily="34" charset="0"/>
                            </a:rPr>
                            <a:t>ZEROS: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6555253"/>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8" name="Table 7">
                <a:extLst>
                  <a:ext uri="{FF2B5EF4-FFF2-40B4-BE49-F238E27FC236}">
                    <a16:creationId xmlns:a16="http://schemas.microsoft.com/office/drawing/2014/main" id="{1F336E5A-B244-5409-3522-EAF992D20EB9}"/>
                  </a:ext>
                </a:extLst>
              </p:cNvPr>
              <p:cNvGraphicFramePr>
                <a:graphicFrameLocks noGrp="1"/>
              </p:cNvGraphicFramePr>
              <p:nvPr>
                <p:extLst>
                  <p:ext uri="{D42A27DB-BD31-4B8C-83A1-F6EECF244321}">
                    <p14:modId xmlns:p14="http://schemas.microsoft.com/office/powerpoint/2010/main" val="2628828383"/>
                  </p:ext>
                </p:extLst>
              </p:nvPr>
            </p:nvGraphicFramePr>
            <p:xfrm>
              <a:off x="486978" y="4406130"/>
              <a:ext cx="3399222" cy="2693101"/>
            </p:xfrm>
            <a:graphic>
              <a:graphicData uri="http://schemas.openxmlformats.org/drawingml/2006/table">
                <a:tbl>
                  <a:tblPr firstRow="1" bandRow="1">
                    <a:tableStyleId>{5C22544A-7EE6-4342-B048-85BDC9FD1C3A}</a:tableStyleId>
                  </a:tblPr>
                  <a:tblGrid>
                    <a:gridCol w="1420296">
                      <a:extLst>
                        <a:ext uri="{9D8B030D-6E8A-4147-A177-3AD203B41FA5}">
                          <a16:colId xmlns:a16="http://schemas.microsoft.com/office/drawing/2014/main" val="2821189287"/>
                        </a:ext>
                      </a:extLst>
                    </a:gridCol>
                    <a:gridCol w="955344">
                      <a:extLst>
                        <a:ext uri="{9D8B030D-6E8A-4147-A177-3AD203B41FA5}">
                          <a16:colId xmlns:a16="http://schemas.microsoft.com/office/drawing/2014/main" val="1684431047"/>
                        </a:ext>
                      </a:extLst>
                    </a:gridCol>
                    <a:gridCol w="1023582">
                      <a:extLst>
                        <a:ext uri="{9D8B030D-6E8A-4147-A177-3AD203B41FA5}">
                          <a16:colId xmlns:a16="http://schemas.microsoft.com/office/drawing/2014/main" val="2323837219"/>
                        </a:ext>
                      </a:extLst>
                    </a:gridCol>
                  </a:tblGrid>
                  <a:tr h="582661">
                    <a:tc gridSpan="3">
                      <a:txBody>
                        <a:bodyPr/>
                        <a:lstStyle/>
                        <a:p>
                          <a:pPr/>
                          <a14:m>
                            <m:oMathPara xmlns:m="http://schemas.openxmlformats.org/officeDocument/2006/math">
                              <m:oMathParaPr>
                                <m:jc m:val="centerGroup"/>
                              </m:oMathParaPr>
                              <m:oMath xmlns:m="http://schemas.openxmlformats.org/officeDocument/2006/math">
                                <m:r>
                                  <a:rPr lang="en-US" sz="1800" b="0" i="1" smtClean="0">
                                    <a:solidFill>
                                      <a:schemeClr val="tx1"/>
                                    </a:solidFill>
                                    <a:latin typeface="Cambria Math" panose="02040503050406030204" pitchFamily="18" charset="0"/>
                                  </a:rPr>
                                  <m:t>h</m:t>
                                </m:r>
                                <m:d>
                                  <m:dPr>
                                    <m:ctrlPr>
                                      <a:rPr lang="en-US" sz="1800" b="0" i="1" smtClean="0">
                                        <a:solidFill>
                                          <a:schemeClr val="tx1"/>
                                        </a:solidFill>
                                        <a:latin typeface="Cambria Math" panose="02040503050406030204" pitchFamily="18" charset="0"/>
                                      </a:rPr>
                                    </m:ctrlPr>
                                  </m:dPr>
                                  <m:e>
                                    <m:r>
                                      <a:rPr lang="en-US" sz="1800" b="0" i="1" smtClean="0">
                                        <a:solidFill>
                                          <a:schemeClr val="tx1"/>
                                        </a:solidFill>
                                        <a:latin typeface="Cambria Math" panose="02040503050406030204" pitchFamily="18" charset="0"/>
                                      </a:rPr>
                                      <m:t>𝑥</m:t>
                                    </m:r>
                                  </m:e>
                                </m:d>
                                <m:r>
                                  <a:rPr lang="en-US" sz="1800" b="0" i="1" smtClean="0">
                                    <a:solidFill>
                                      <a:schemeClr val="tx1"/>
                                    </a:solidFill>
                                    <a:latin typeface="Cambria Math" panose="02040503050406030204" pitchFamily="18" charset="0"/>
                                  </a:rPr>
                                  <m:t>=−1.4</m:t>
                                </m:r>
                                <m:sSup>
                                  <m:sSupPr>
                                    <m:ctrlPr>
                                      <a:rPr lang="en-US" sz="1800" b="0" i="1" smtClean="0">
                                        <a:solidFill>
                                          <a:schemeClr val="tx1"/>
                                        </a:solidFill>
                                        <a:latin typeface="Cambria Math" panose="02040503050406030204" pitchFamily="18" charset="0"/>
                                      </a:rPr>
                                    </m:ctrlPr>
                                  </m:sSupPr>
                                  <m:e>
                                    <m:r>
                                      <a:rPr lang="en-US" sz="1800" b="0" i="1" smtClean="0">
                                        <a:solidFill>
                                          <a:schemeClr val="tx1"/>
                                        </a:solidFill>
                                        <a:latin typeface="Cambria Math" panose="02040503050406030204" pitchFamily="18" charset="0"/>
                                      </a:rPr>
                                      <m:t>𝑥</m:t>
                                    </m:r>
                                  </m:e>
                                  <m:sup>
                                    <m:r>
                                      <a:rPr lang="en-US" sz="1800" b="0" i="1" smtClean="0">
                                        <a:solidFill>
                                          <a:schemeClr val="tx1"/>
                                        </a:solidFill>
                                        <a:latin typeface="Cambria Math" panose="02040503050406030204" pitchFamily="18" charset="0"/>
                                      </a:rPr>
                                      <m:t>2</m:t>
                                    </m:r>
                                  </m:sup>
                                </m:sSup>
                                <m:r>
                                  <a:rPr lang="en-US" sz="1800" b="0" i="1" smtClean="0">
                                    <a:solidFill>
                                      <a:schemeClr val="tx1"/>
                                    </a:solidFill>
                                    <a:latin typeface="Cambria Math" panose="02040503050406030204" pitchFamily="18" charset="0"/>
                                  </a:rPr>
                                  <m:t>−11</m:t>
                                </m:r>
                                <m:r>
                                  <a:rPr lang="en-US" sz="1800" b="0" i="1" smtClean="0">
                                    <a:solidFill>
                                      <a:schemeClr val="tx1"/>
                                    </a:solidFill>
                                    <a:latin typeface="Cambria Math" panose="02040503050406030204" pitchFamily="18" charset="0"/>
                                  </a:rPr>
                                  <m:t>𝑥</m:t>
                                </m:r>
                                <m:r>
                                  <a:rPr lang="en-US" sz="1800" b="0" i="1" smtClean="0">
                                    <a:solidFill>
                                      <a:schemeClr val="tx1"/>
                                    </a:solidFill>
                                    <a:latin typeface="Cambria Math" panose="02040503050406030204" pitchFamily="18" charset="0"/>
                                  </a:rPr>
                                  <m:t> −17.4</m:t>
                                </m:r>
                              </m:oMath>
                            </m:oMathPara>
                          </a14:m>
                          <a:endParaRPr lang="en-US" sz="200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7133615"/>
                      </a:ext>
                    </a:extLst>
                  </a:tr>
                  <a:tr h="293170">
                    <a:tc>
                      <a:txBody>
                        <a:bodyPr/>
                        <a:lstStyle/>
                        <a:p>
                          <a:pPr algn="ctr"/>
                          <a:r>
                            <a:rPr lang="en-US" sz="1400" b="1">
                              <a:latin typeface="Century Gothic" panose="020B0502020202020204" pitchFamily="34" charset="0"/>
                            </a:rPr>
                            <a:t>WINDOW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gridSpan="2">
                      <a:txBody>
                        <a:bodyPr/>
                        <a:lstStyle/>
                        <a:p>
                          <a:pPr algn="ctr"/>
                          <a:r>
                            <a:rPr lang="en-US" sz="1400" b="1">
                              <a:latin typeface="Century Gothic" panose="020B0502020202020204" pitchFamily="34" charset="0"/>
                            </a:rPr>
                            <a:t>SKETCH OF GRAPH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069751389"/>
                      </a:ext>
                    </a:extLst>
                  </a:tr>
                  <a:tr h="658019">
                    <a:tc rowSpan="2">
                      <a:txBody>
                        <a:bodyPr/>
                        <a:lstStyle/>
                        <a:p>
                          <a:r>
                            <a:rPr lang="en-US" b="1">
                              <a:latin typeface="Century Gothic" panose="020B0502020202020204" pitchFamily="34" charset="0"/>
                            </a:rPr>
                            <a:t>XMIN = </a:t>
                          </a:r>
                        </a:p>
                        <a:p>
                          <a:endParaRPr lang="en-US" b="1">
                            <a:latin typeface="Century Gothic" panose="020B0502020202020204" pitchFamily="34" charset="0"/>
                          </a:endParaRPr>
                        </a:p>
                        <a:p>
                          <a:r>
                            <a:rPr lang="en-US" b="1">
                              <a:latin typeface="Century Gothic" panose="020B0502020202020204" pitchFamily="34" charset="0"/>
                            </a:rPr>
                            <a:t>XMAX = </a:t>
                          </a:r>
                        </a:p>
                        <a:p>
                          <a:endParaRPr lang="en-US" b="1">
                            <a:latin typeface="Century Gothic" panose="020B0502020202020204" pitchFamily="34" charset="0"/>
                          </a:endParaRPr>
                        </a:p>
                        <a:p>
                          <a:r>
                            <a:rPr lang="en-US" b="1">
                              <a:latin typeface="Century Gothic" panose="020B0502020202020204" pitchFamily="34" charset="0"/>
                            </a:rPr>
                            <a:t>YMIN = </a:t>
                          </a:r>
                        </a:p>
                        <a:p>
                          <a:endParaRPr lang="en-US" b="1">
                            <a:latin typeface="Century Gothic" panose="020B0502020202020204" pitchFamily="34" charset="0"/>
                          </a:endParaRPr>
                        </a:p>
                        <a:p>
                          <a:r>
                            <a:rPr lang="en-US" b="1">
                              <a:latin typeface="Century Gothic" panose="020B0502020202020204" pitchFamily="34" charset="0"/>
                            </a:rPr>
                            <a:t>YMAX =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3674014"/>
                      </a:ext>
                    </a:extLst>
                  </a:tr>
                  <a:tr h="658019">
                    <a:tc vMerge="1">
                      <a:txBody>
                        <a:bodyPr/>
                        <a:lstStyle/>
                        <a:p>
                          <a:endParaRPr lang="en-US"/>
                        </a:p>
                      </a:txBody>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0341882"/>
                      </a:ext>
                    </a:extLst>
                  </a:tr>
                  <a:tr h="489602">
                    <a:tc gridSpan="3">
                      <a:txBody>
                        <a:bodyPr/>
                        <a:lstStyle/>
                        <a:p>
                          <a:r>
                            <a:rPr lang="en-US" sz="1600" b="1">
                              <a:latin typeface="Century Gothic" panose="020B0502020202020204" pitchFamily="34" charset="0"/>
                            </a:rPr>
                            <a:t>ZEROS: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6555253"/>
                      </a:ext>
                    </a:extLst>
                  </a:tr>
                </a:tbl>
              </a:graphicData>
            </a:graphic>
          </p:graphicFrame>
        </mc:Choice>
        <mc:Fallback>
          <p:graphicFrame>
            <p:nvGraphicFramePr>
              <p:cNvPr id="8" name="Table 7">
                <a:extLst>
                  <a:ext uri="{FF2B5EF4-FFF2-40B4-BE49-F238E27FC236}">
                    <a16:creationId xmlns:a16="http://schemas.microsoft.com/office/drawing/2014/main" id="{1F336E5A-B244-5409-3522-EAF992D20EB9}"/>
                  </a:ext>
                </a:extLst>
              </p:cNvPr>
              <p:cNvGraphicFramePr>
                <a:graphicFrameLocks noGrp="1"/>
              </p:cNvGraphicFramePr>
              <p:nvPr>
                <p:extLst>
                  <p:ext uri="{D42A27DB-BD31-4B8C-83A1-F6EECF244321}">
                    <p14:modId xmlns:p14="http://schemas.microsoft.com/office/powerpoint/2010/main" val="2628828383"/>
                  </p:ext>
                </p:extLst>
              </p:nvPr>
            </p:nvGraphicFramePr>
            <p:xfrm>
              <a:off x="486978" y="4406130"/>
              <a:ext cx="3399222" cy="2693101"/>
            </p:xfrm>
            <a:graphic>
              <a:graphicData uri="http://schemas.openxmlformats.org/drawingml/2006/table">
                <a:tbl>
                  <a:tblPr firstRow="1" bandRow="1">
                    <a:tableStyleId>{5C22544A-7EE6-4342-B048-85BDC9FD1C3A}</a:tableStyleId>
                  </a:tblPr>
                  <a:tblGrid>
                    <a:gridCol w="1420296">
                      <a:extLst>
                        <a:ext uri="{9D8B030D-6E8A-4147-A177-3AD203B41FA5}">
                          <a16:colId xmlns:a16="http://schemas.microsoft.com/office/drawing/2014/main" val="2821189287"/>
                        </a:ext>
                      </a:extLst>
                    </a:gridCol>
                    <a:gridCol w="955344">
                      <a:extLst>
                        <a:ext uri="{9D8B030D-6E8A-4147-A177-3AD203B41FA5}">
                          <a16:colId xmlns:a16="http://schemas.microsoft.com/office/drawing/2014/main" val="1684431047"/>
                        </a:ext>
                      </a:extLst>
                    </a:gridCol>
                    <a:gridCol w="1023582">
                      <a:extLst>
                        <a:ext uri="{9D8B030D-6E8A-4147-A177-3AD203B41FA5}">
                          <a16:colId xmlns:a16="http://schemas.microsoft.com/office/drawing/2014/main" val="2323837219"/>
                        </a:ext>
                      </a:extLst>
                    </a:gridCol>
                  </a:tblGrid>
                  <a:tr h="582661">
                    <a:tc gridSpan="3">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7"/>
                          <a:stretch>
                            <a:fillRect l="-179" t="-1042" r="-358" b="-363542"/>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7133615"/>
                      </a:ext>
                    </a:extLst>
                  </a:tr>
                  <a:tr h="304800">
                    <a:tc>
                      <a:txBody>
                        <a:bodyPr/>
                        <a:lstStyle/>
                        <a:p>
                          <a:pPr algn="ctr"/>
                          <a:r>
                            <a:rPr lang="en-US" sz="1400" b="1">
                              <a:latin typeface="Century Gothic" panose="020B0502020202020204" pitchFamily="34" charset="0"/>
                            </a:rPr>
                            <a:t>WINDOW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gridSpan="2">
                      <a:txBody>
                        <a:bodyPr/>
                        <a:lstStyle/>
                        <a:p>
                          <a:pPr algn="ctr"/>
                          <a:r>
                            <a:rPr lang="en-US" sz="1400" b="1">
                              <a:latin typeface="Century Gothic" panose="020B0502020202020204" pitchFamily="34" charset="0"/>
                            </a:rPr>
                            <a:t>SKETCH OF GRAPH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069751389"/>
                      </a:ext>
                    </a:extLst>
                  </a:tr>
                  <a:tr h="658019">
                    <a:tc rowSpan="2">
                      <a:txBody>
                        <a:bodyPr/>
                        <a:lstStyle/>
                        <a:p>
                          <a:r>
                            <a:rPr lang="en-US" b="1">
                              <a:latin typeface="Century Gothic" panose="020B0502020202020204" pitchFamily="34" charset="0"/>
                            </a:rPr>
                            <a:t>XMIN = </a:t>
                          </a:r>
                        </a:p>
                        <a:p>
                          <a:endParaRPr lang="en-US" b="1">
                            <a:latin typeface="Century Gothic" panose="020B0502020202020204" pitchFamily="34" charset="0"/>
                          </a:endParaRPr>
                        </a:p>
                        <a:p>
                          <a:r>
                            <a:rPr lang="en-US" b="1">
                              <a:latin typeface="Century Gothic" panose="020B0502020202020204" pitchFamily="34" charset="0"/>
                            </a:rPr>
                            <a:t>XMAX = </a:t>
                          </a:r>
                        </a:p>
                        <a:p>
                          <a:endParaRPr lang="en-US" b="1">
                            <a:latin typeface="Century Gothic" panose="020B0502020202020204" pitchFamily="34" charset="0"/>
                          </a:endParaRPr>
                        </a:p>
                        <a:p>
                          <a:r>
                            <a:rPr lang="en-US" b="1">
                              <a:latin typeface="Century Gothic" panose="020B0502020202020204" pitchFamily="34" charset="0"/>
                            </a:rPr>
                            <a:t>YMIN = </a:t>
                          </a:r>
                        </a:p>
                        <a:p>
                          <a:endParaRPr lang="en-US" b="1">
                            <a:latin typeface="Century Gothic" panose="020B0502020202020204" pitchFamily="34" charset="0"/>
                          </a:endParaRPr>
                        </a:p>
                        <a:p>
                          <a:r>
                            <a:rPr lang="en-US" b="1">
                              <a:latin typeface="Century Gothic" panose="020B0502020202020204" pitchFamily="34" charset="0"/>
                            </a:rPr>
                            <a:t>YMAX =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3674014"/>
                      </a:ext>
                    </a:extLst>
                  </a:tr>
                  <a:tr h="658019">
                    <a:tc vMerge="1">
                      <a:txBody>
                        <a:bodyPr/>
                        <a:lstStyle/>
                        <a:p>
                          <a:endParaRPr lang="en-US"/>
                        </a:p>
                      </a:txBody>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0341882"/>
                      </a:ext>
                    </a:extLst>
                  </a:tr>
                  <a:tr h="489602">
                    <a:tc gridSpan="3">
                      <a:txBody>
                        <a:bodyPr/>
                        <a:lstStyle/>
                        <a:p>
                          <a:r>
                            <a:rPr lang="en-US" sz="1600" b="1">
                              <a:latin typeface="Century Gothic" panose="020B0502020202020204" pitchFamily="34" charset="0"/>
                            </a:rPr>
                            <a:t>ZEROS: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6555253"/>
                      </a:ext>
                    </a:extLst>
                  </a:tr>
                </a:tbl>
              </a:graphicData>
            </a:graphic>
          </p:graphicFrame>
        </mc:Fallback>
      </mc:AlternateContent>
      <mc:AlternateContent xmlns:mc="http://schemas.openxmlformats.org/markup-compatibility/2006">
        <mc:Choice xmlns:a14="http://schemas.microsoft.com/office/drawing/2010/main" Requires="a14">
          <p:graphicFrame>
            <p:nvGraphicFramePr>
              <p:cNvPr id="9" name="Table 8">
                <a:extLst>
                  <a:ext uri="{FF2B5EF4-FFF2-40B4-BE49-F238E27FC236}">
                    <a16:creationId xmlns:a16="http://schemas.microsoft.com/office/drawing/2014/main" id="{3C35B4D2-F346-C492-5C31-EEA434E2147D}"/>
                  </a:ext>
                </a:extLst>
              </p:cNvPr>
              <p:cNvGraphicFramePr>
                <a:graphicFrameLocks noGrp="1"/>
              </p:cNvGraphicFramePr>
              <p:nvPr>
                <p:extLst>
                  <p:ext uri="{D42A27DB-BD31-4B8C-83A1-F6EECF244321}">
                    <p14:modId xmlns:p14="http://schemas.microsoft.com/office/powerpoint/2010/main" val="2686240722"/>
                  </p:ext>
                </p:extLst>
              </p:nvPr>
            </p:nvGraphicFramePr>
            <p:xfrm>
              <a:off x="3886200" y="4406130"/>
              <a:ext cx="3399222" cy="2693101"/>
            </p:xfrm>
            <a:graphic>
              <a:graphicData uri="http://schemas.openxmlformats.org/drawingml/2006/table">
                <a:tbl>
                  <a:tblPr firstRow="1" bandRow="1">
                    <a:tableStyleId>{5C22544A-7EE6-4342-B048-85BDC9FD1C3A}</a:tableStyleId>
                  </a:tblPr>
                  <a:tblGrid>
                    <a:gridCol w="1420296">
                      <a:extLst>
                        <a:ext uri="{9D8B030D-6E8A-4147-A177-3AD203B41FA5}">
                          <a16:colId xmlns:a16="http://schemas.microsoft.com/office/drawing/2014/main" val="2821189287"/>
                        </a:ext>
                      </a:extLst>
                    </a:gridCol>
                    <a:gridCol w="955344">
                      <a:extLst>
                        <a:ext uri="{9D8B030D-6E8A-4147-A177-3AD203B41FA5}">
                          <a16:colId xmlns:a16="http://schemas.microsoft.com/office/drawing/2014/main" val="1684431047"/>
                        </a:ext>
                      </a:extLst>
                    </a:gridCol>
                    <a:gridCol w="1023582">
                      <a:extLst>
                        <a:ext uri="{9D8B030D-6E8A-4147-A177-3AD203B41FA5}">
                          <a16:colId xmlns:a16="http://schemas.microsoft.com/office/drawing/2014/main" val="2323837219"/>
                        </a:ext>
                      </a:extLst>
                    </a:gridCol>
                  </a:tblGrid>
                  <a:tr h="582661">
                    <a:tc gridSpan="3">
                      <a:txBody>
                        <a:bodyPr/>
                        <a:lstStyle/>
                        <a:p>
                          <a:pPr/>
                          <a14:m>
                            <m:oMathPara xmlns:m="http://schemas.openxmlformats.org/officeDocument/2006/math">
                              <m:oMathParaPr>
                                <m:jc m:val="centerGroup"/>
                              </m:oMathParaPr>
                              <m:oMath xmlns:m="http://schemas.openxmlformats.org/officeDocument/2006/math">
                                <m:r>
                                  <a:rPr lang="en-US" sz="1800" b="0" i="1" smtClean="0">
                                    <a:solidFill>
                                      <a:schemeClr val="tx1"/>
                                    </a:solidFill>
                                    <a:latin typeface="Cambria Math" panose="02040503050406030204" pitchFamily="18" charset="0"/>
                                  </a:rPr>
                                  <m:t>𝑗</m:t>
                                </m:r>
                                <m:d>
                                  <m:dPr>
                                    <m:ctrlPr>
                                      <a:rPr lang="en-US" sz="1800" b="0" i="1" smtClean="0">
                                        <a:solidFill>
                                          <a:schemeClr val="tx1"/>
                                        </a:solidFill>
                                        <a:latin typeface="Cambria Math" panose="02040503050406030204" pitchFamily="18" charset="0"/>
                                      </a:rPr>
                                    </m:ctrlPr>
                                  </m:dPr>
                                  <m:e>
                                    <m:r>
                                      <a:rPr lang="en-US" sz="1800" b="0" i="1" smtClean="0">
                                        <a:solidFill>
                                          <a:schemeClr val="tx1"/>
                                        </a:solidFill>
                                        <a:latin typeface="Cambria Math" panose="02040503050406030204" pitchFamily="18" charset="0"/>
                                      </a:rPr>
                                      <m:t>𝑥</m:t>
                                    </m:r>
                                  </m:e>
                                </m:d>
                                <m:r>
                                  <a:rPr lang="en-US" sz="1800" b="0" i="1" smtClean="0">
                                    <a:solidFill>
                                      <a:schemeClr val="tx1"/>
                                    </a:solidFill>
                                    <a:latin typeface="Cambria Math" panose="02040503050406030204" pitchFamily="18" charset="0"/>
                                  </a:rPr>
                                  <m:t>=</m:t>
                                </m:r>
                                <m:sSup>
                                  <m:sSupPr>
                                    <m:ctrlPr>
                                      <a:rPr lang="en-US" sz="1800" b="0" i="1" smtClean="0">
                                        <a:solidFill>
                                          <a:schemeClr val="tx1"/>
                                        </a:solidFill>
                                        <a:latin typeface="Cambria Math" panose="02040503050406030204" pitchFamily="18" charset="0"/>
                                      </a:rPr>
                                    </m:ctrlPr>
                                  </m:sSupPr>
                                  <m:e>
                                    <m:r>
                                      <a:rPr lang="en-US" sz="1800" b="0" i="1" smtClean="0">
                                        <a:solidFill>
                                          <a:schemeClr val="tx1"/>
                                        </a:solidFill>
                                        <a:latin typeface="Cambria Math" panose="02040503050406030204" pitchFamily="18" charset="0"/>
                                      </a:rPr>
                                      <m:t>𝑥</m:t>
                                    </m:r>
                                  </m:e>
                                  <m:sup>
                                    <m:r>
                                      <a:rPr lang="en-US" sz="1800" b="0" i="1" smtClean="0">
                                        <a:solidFill>
                                          <a:schemeClr val="tx1"/>
                                        </a:solidFill>
                                        <a:latin typeface="Cambria Math" panose="02040503050406030204" pitchFamily="18" charset="0"/>
                                      </a:rPr>
                                      <m:t>2</m:t>
                                    </m:r>
                                  </m:sup>
                                </m:sSup>
                                <m:r>
                                  <a:rPr lang="en-US" sz="1800" b="0" i="1" smtClean="0">
                                    <a:solidFill>
                                      <a:schemeClr val="tx1"/>
                                    </a:solidFill>
                                    <a:latin typeface="Cambria Math" panose="02040503050406030204" pitchFamily="18" charset="0"/>
                                  </a:rPr>
                                  <m:t>+10</m:t>
                                </m:r>
                                <m:r>
                                  <a:rPr lang="en-US" sz="1800" b="0" i="1" smtClean="0">
                                    <a:solidFill>
                                      <a:schemeClr val="tx1"/>
                                    </a:solidFill>
                                    <a:latin typeface="Cambria Math" panose="02040503050406030204" pitchFamily="18" charset="0"/>
                                  </a:rPr>
                                  <m:t>𝑥</m:t>
                                </m:r>
                                <m:r>
                                  <a:rPr lang="en-US" sz="1800" b="0" i="1" smtClean="0">
                                    <a:solidFill>
                                      <a:schemeClr val="tx1"/>
                                    </a:solidFill>
                                    <a:latin typeface="Cambria Math" panose="02040503050406030204" pitchFamily="18" charset="0"/>
                                  </a:rPr>
                                  <m:t>+22</m:t>
                                </m:r>
                              </m:oMath>
                            </m:oMathPara>
                          </a14:m>
                          <a:endParaRPr lang="en-US" sz="2000">
                            <a:solidFill>
                              <a:schemeClr val="tx1"/>
                            </a:solidFill>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7133615"/>
                      </a:ext>
                    </a:extLst>
                  </a:tr>
                  <a:tr h="293170">
                    <a:tc>
                      <a:txBody>
                        <a:bodyPr/>
                        <a:lstStyle/>
                        <a:p>
                          <a:pPr algn="ctr"/>
                          <a:r>
                            <a:rPr lang="en-US" sz="1400" b="1">
                              <a:latin typeface="Century Gothic" panose="020B0502020202020204" pitchFamily="34" charset="0"/>
                            </a:rPr>
                            <a:t>WINDOW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gridSpan="2">
                      <a:txBody>
                        <a:bodyPr/>
                        <a:lstStyle/>
                        <a:p>
                          <a:pPr algn="ctr"/>
                          <a:r>
                            <a:rPr lang="en-US" sz="1400" b="1">
                              <a:latin typeface="Century Gothic" panose="020B0502020202020204" pitchFamily="34" charset="0"/>
                            </a:rPr>
                            <a:t>SKETCH OF GRAPH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069751389"/>
                      </a:ext>
                    </a:extLst>
                  </a:tr>
                  <a:tr h="658019">
                    <a:tc rowSpan="2">
                      <a:txBody>
                        <a:bodyPr/>
                        <a:lstStyle/>
                        <a:p>
                          <a:r>
                            <a:rPr lang="en-US" b="1">
                              <a:latin typeface="Century Gothic" panose="020B0502020202020204" pitchFamily="34" charset="0"/>
                            </a:rPr>
                            <a:t>XMIN = </a:t>
                          </a:r>
                        </a:p>
                        <a:p>
                          <a:endParaRPr lang="en-US" b="1">
                            <a:latin typeface="Century Gothic" panose="020B0502020202020204" pitchFamily="34" charset="0"/>
                          </a:endParaRPr>
                        </a:p>
                        <a:p>
                          <a:r>
                            <a:rPr lang="en-US" b="1">
                              <a:latin typeface="Century Gothic" panose="020B0502020202020204" pitchFamily="34" charset="0"/>
                            </a:rPr>
                            <a:t>XMAX = </a:t>
                          </a:r>
                        </a:p>
                        <a:p>
                          <a:endParaRPr lang="en-US" b="1">
                            <a:latin typeface="Century Gothic" panose="020B0502020202020204" pitchFamily="34" charset="0"/>
                          </a:endParaRPr>
                        </a:p>
                        <a:p>
                          <a:r>
                            <a:rPr lang="en-US" b="1">
                              <a:latin typeface="Century Gothic" panose="020B0502020202020204" pitchFamily="34" charset="0"/>
                            </a:rPr>
                            <a:t>YMIN = </a:t>
                          </a:r>
                        </a:p>
                        <a:p>
                          <a:endParaRPr lang="en-US" b="1">
                            <a:latin typeface="Century Gothic" panose="020B0502020202020204" pitchFamily="34" charset="0"/>
                          </a:endParaRPr>
                        </a:p>
                        <a:p>
                          <a:r>
                            <a:rPr lang="en-US" b="1">
                              <a:latin typeface="Century Gothic" panose="020B0502020202020204" pitchFamily="34" charset="0"/>
                            </a:rPr>
                            <a:t>YMAX =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3674014"/>
                      </a:ext>
                    </a:extLst>
                  </a:tr>
                  <a:tr h="658019">
                    <a:tc vMerge="1">
                      <a:txBody>
                        <a:bodyPr/>
                        <a:lstStyle/>
                        <a:p>
                          <a:endParaRPr lang="en-US"/>
                        </a:p>
                      </a:txBody>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0341882"/>
                      </a:ext>
                    </a:extLst>
                  </a:tr>
                  <a:tr h="489602">
                    <a:tc gridSpan="3">
                      <a:txBody>
                        <a:bodyPr/>
                        <a:lstStyle/>
                        <a:p>
                          <a:r>
                            <a:rPr lang="en-US" sz="1600" b="1">
                              <a:latin typeface="Century Gothic" panose="020B0502020202020204" pitchFamily="34" charset="0"/>
                            </a:rPr>
                            <a:t>ZEROS: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6555253"/>
                      </a:ext>
                    </a:extLst>
                  </a:tr>
                </a:tbl>
              </a:graphicData>
            </a:graphic>
          </p:graphicFrame>
        </mc:Choice>
        <mc:Fallback>
          <p:graphicFrame>
            <p:nvGraphicFramePr>
              <p:cNvPr id="9" name="Table 8">
                <a:extLst>
                  <a:ext uri="{FF2B5EF4-FFF2-40B4-BE49-F238E27FC236}">
                    <a16:creationId xmlns:a16="http://schemas.microsoft.com/office/drawing/2014/main" id="{3C35B4D2-F346-C492-5C31-EEA434E2147D}"/>
                  </a:ext>
                </a:extLst>
              </p:cNvPr>
              <p:cNvGraphicFramePr>
                <a:graphicFrameLocks noGrp="1"/>
              </p:cNvGraphicFramePr>
              <p:nvPr>
                <p:extLst>
                  <p:ext uri="{D42A27DB-BD31-4B8C-83A1-F6EECF244321}">
                    <p14:modId xmlns:p14="http://schemas.microsoft.com/office/powerpoint/2010/main" val="2686240722"/>
                  </p:ext>
                </p:extLst>
              </p:nvPr>
            </p:nvGraphicFramePr>
            <p:xfrm>
              <a:off x="3886200" y="4406130"/>
              <a:ext cx="3399222" cy="2693101"/>
            </p:xfrm>
            <a:graphic>
              <a:graphicData uri="http://schemas.openxmlformats.org/drawingml/2006/table">
                <a:tbl>
                  <a:tblPr firstRow="1" bandRow="1">
                    <a:tableStyleId>{5C22544A-7EE6-4342-B048-85BDC9FD1C3A}</a:tableStyleId>
                  </a:tblPr>
                  <a:tblGrid>
                    <a:gridCol w="1420296">
                      <a:extLst>
                        <a:ext uri="{9D8B030D-6E8A-4147-A177-3AD203B41FA5}">
                          <a16:colId xmlns:a16="http://schemas.microsoft.com/office/drawing/2014/main" val="2821189287"/>
                        </a:ext>
                      </a:extLst>
                    </a:gridCol>
                    <a:gridCol w="955344">
                      <a:extLst>
                        <a:ext uri="{9D8B030D-6E8A-4147-A177-3AD203B41FA5}">
                          <a16:colId xmlns:a16="http://schemas.microsoft.com/office/drawing/2014/main" val="1684431047"/>
                        </a:ext>
                      </a:extLst>
                    </a:gridCol>
                    <a:gridCol w="1023582">
                      <a:extLst>
                        <a:ext uri="{9D8B030D-6E8A-4147-A177-3AD203B41FA5}">
                          <a16:colId xmlns:a16="http://schemas.microsoft.com/office/drawing/2014/main" val="2323837219"/>
                        </a:ext>
                      </a:extLst>
                    </a:gridCol>
                  </a:tblGrid>
                  <a:tr h="582661">
                    <a:tc gridSpan="3">
                      <a:txBody>
                        <a:bodyPr/>
                        <a:lstStyle/>
                        <a:p>
                          <a:endParaRPr lang="en-US"/>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blipFill>
                          <a:blip r:embed="rId8"/>
                          <a:stretch>
                            <a:fillRect l="-179" t="-1042" r="-358" b="-363542"/>
                          </a:stretch>
                        </a:blip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127133615"/>
                      </a:ext>
                    </a:extLst>
                  </a:tr>
                  <a:tr h="304800">
                    <a:tc>
                      <a:txBody>
                        <a:bodyPr/>
                        <a:lstStyle/>
                        <a:p>
                          <a:pPr algn="ctr"/>
                          <a:r>
                            <a:rPr lang="en-US" sz="1400" b="1">
                              <a:latin typeface="Century Gothic" panose="020B0502020202020204" pitchFamily="34" charset="0"/>
                            </a:rPr>
                            <a:t>WINDOW</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gridSpan="2">
                      <a:txBody>
                        <a:bodyPr/>
                        <a:lstStyle/>
                        <a:p>
                          <a:pPr algn="ctr"/>
                          <a:r>
                            <a:rPr lang="en-US" sz="1400" b="1">
                              <a:latin typeface="Century Gothic" panose="020B0502020202020204" pitchFamily="34" charset="0"/>
                            </a:rPr>
                            <a:t>SKETCH OF GRAPH</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lumMod val="90000"/>
                          </a:schemeClr>
                        </a:solidFill>
                      </a:tcPr>
                    </a:tc>
                    <a:tc hMerge="1">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noFill/>
                      </a:tcPr>
                    </a:tc>
                    <a:extLst>
                      <a:ext uri="{0D108BD9-81ED-4DB2-BD59-A6C34878D82A}">
                        <a16:rowId xmlns:a16="http://schemas.microsoft.com/office/drawing/2014/main" val="2069751389"/>
                      </a:ext>
                    </a:extLst>
                  </a:tr>
                  <a:tr h="658019">
                    <a:tc rowSpan="2">
                      <a:txBody>
                        <a:bodyPr/>
                        <a:lstStyle/>
                        <a:p>
                          <a:r>
                            <a:rPr lang="en-US" b="1">
                              <a:latin typeface="Century Gothic" panose="020B0502020202020204" pitchFamily="34" charset="0"/>
                            </a:rPr>
                            <a:t>XMIN = </a:t>
                          </a:r>
                        </a:p>
                        <a:p>
                          <a:endParaRPr lang="en-US" b="1">
                            <a:latin typeface="Century Gothic" panose="020B0502020202020204" pitchFamily="34" charset="0"/>
                          </a:endParaRPr>
                        </a:p>
                        <a:p>
                          <a:r>
                            <a:rPr lang="en-US" b="1">
                              <a:latin typeface="Century Gothic" panose="020B0502020202020204" pitchFamily="34" charset="0"/>
                            </a:rPr>
                            <a:t>XMAX = </a:t>
                          </a:r>
                        </a:p>
                        <a:p>
                          <a:endParaRPr lang="en-US" b="1">
                            <a:latin typeface="Century Gothic" panose="020B0502020202020204" pitchFamily="34" charset="0"/>
                          </a:endParaRPr>
                        </a:p>
                        <a:p>
                          <a:r>
                            <a:rPr lang="en-US" b="1">
                              <a:latin typeface="Century Gothic" panose="020B0502020202020204" pitchFamily="34" charset="0"/>
                            </a:rPr>
                            <a:t>YMIN = </a:t>
                          </a:r>
                        </a:p>
                        <a:p>
                          <a:endParaRPr lang="en-US" b="1">
                            <a:latin typeface="Century Gothic" panose="020B0502020202020204" pitchFamily="34" charset="0"/>
                          </a:endParaRPr>
                        </a:p>
                        <a:p>
                          <a:r>
                            <a:rPr lang="en-US" b="1">
                              <a:latin typeface="Century Gothic" panose="020B0502020202020204" pitchFamily="34" charset="0"/>
                            </a:rPr>
                            <a:t>YMAX = </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373674014"/>
                      </a:ext>
                    </a:extLst>
                  </a:tr>
                  <a:tr h="658019">
                    <a:tc vMerge="1">
                      <a:txBody>
                        <a:bodyPr/>
                        <a:lstStyle/>
                        <a:p>
                          <a:endParaRPr lang="en-US"/>
                        </a:p>
                      </a:txBody>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a:txBody>
                        <a:bodyPr/>
                        <a:lstStyle/>
                        <a:p>
                          <a:endParaRPr 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extLst>
                      <a:ext uri="{0D108BD9-81ED-4DB2-BD59-A6C34878D82A}">
                        <a16:rowId xmlns:a16="http://schemas.microsoft.com/office/drawing/2014/main" val="4080341882"/>
                      </a:ext>
                    </a:extLst>
                  </a:tr>
                  <a:tr h="489602">
                    <a:tc gridSpan="3">
                      <a:txBody>
                        <a:bodyPr/>
                        <a:lstStyle/>
                        <a:p>
                          <a:r>
                            <a:rPr lang="en-US" sz="1600" b="1">
                              <a:latin typeface="Century Gothic" panose="020B0502020202020204" pitchFamily="34" charset="0"/>
                            </a:rPr>
                            <a:t>ZEROS: </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noFill/>
                      </a:tcPr>
                    </a:tc>
                    <a:tc hMerge="1">
                      <a:txBody>
                        <a:bodyPr/>
                        <a:lstStyle/>
                        <a:p>
                          <a:endParaRPr lang="en-US"/>
                        </a:p>
                      </a:txBody>
                      <a:tcPr/>
                    </a:tc>
                    <a:tc hMerge="1">
                      <a:txBody>
                        <a:bodyPr/>
                        <a:lstStyle/>
                        <a:p>
                          <a:endParaRPr lang="en-US"/>
                        </a:p>
                      </a:txBody>
                      <a:tcPr/>
                    </a:tc>
                    <a:extLst>
                      <a:ext uri="{0D108BD9-81ED-4DB2-BD59-A6C34878D82A}">
                        <a16:rowId xmlns:a16="http://schemas.microsoft.com/office/drawing/2014/main" val="426555253"/>
                      </a:ext>
                    </a:extLst>
                  </a:tr>
                </a:tbl>
              </a:graphicData>
            </a:graphic>
          </p:graphicFrame>
        </mc:Fallback>
      </mc:AlternateContent>
      <p:sp>
        <p:nvSpPr>
          <p:cNvPr id="10" name="TextBox 9">
            <a:extLst>
              <a:ext uri="{FF2B5EF4-FFF2-40B4-BE49-F238E27FC236}">
                <a16:creationId xmlns:a16="http://schemas.microsoft.com/office/drawing/2014/main" id="{13F8A400-2B72-A428-661E-DEFFC5523093}"/>
              </a:ext>
            </a:extLst>
          </p:cNvPr>
          <p:cNvSpPr txBox="1"/>
          <p:nvPr/>
        </p:nvSpPr>
        <p:spPr>
          <a:xfrm>
            <a:off x="486978" y="426800"/>
            <a:ext cx="6798444" cy="584775"/>
          </a:xfrm>
          <a:prstGeom prst="rect">
            <a:avLst/>
          </a:prstGeom>
          <a:noFill/>
        </p:spPr>
        <p:txBody>
          <a:bodyPr wrap="square" rtlCol="0">
            <a:spAutoFit/>
          </a:bodyPr>
          <a:lstStyle/>
          <a:p>
            <a:pPr algn="ctr"/>
            <a:r>
              <a:rPr lang="en-US" sz="3200" b="1">
                <a:latin typeface="Century Gothic" panose="020B0502020202020204" pitchFamily="34" charset="0"/>
              </a:rPr>
              <a:t>FINDING ZEROS OF QUADRATICS</a:t>
            </a:r>
          </a:p>
        </p:txBody>
      </p:sp>
      <p:sp>
        <p:nvSpPr>
          <p:cNvPr id="12" name="TextBox 11">
            <a:extLst>
              <a:ext uri="{FF2B5EF4-FFF2-40B4-BE49-F238E27FC236}">
                <a16:creationId xmlns:a16="http://schemas.microsoft.com/office/drawing/2014/main" id="{A2D07E09-F03A-DAC8-9E6E-49338DC60C0C}"/>
              </a:ext>
            </a:extLst>
          </p:cNvPr>
          <p:cNvSpPr txBox="1"/>
          <p:nvPr/>
        </p:nvSpPr>
        <p:spPr>
          <a:xfrm>
            <a:off x="486978" y="872601"/>
            <a:ext cx="6798444" cy="769441"/>
          </a:xfrm>
          <a:prstGeom prst="rect">
            <a:avLst/>
          </a:prstGeom>
          <a:noFill/>
        </p:spPr>
        <p:txBody>
          <a:bodyPr wrap="square" rtlCol="0">
            <a:spAutoFit/>
          </a:bodyPr>
          <a:lstStyle/>
          <a:p>
            <a:pPr algn="just"/>
            <a:r>
              <a:rPr lang="en-US" sz="1100">
                <a:latin typeface="Century Gothic" panose="020B0502020202020204" pitchFamily="34" charset="0"/>
              </a:rPr>
              <a:t>For each quadratic function, find an appropriate window for the graph on your calculator, draw a sketch of the graph, and find the zero(s) of the function. Round to the nearest thousandth. For each zero, mark out the value in the table at the bottom of the page. The letters that correspond with answers that are not marked out can be unscrambled to reveal a mystery fruit. </a:t>
            </a:r>
          </a:p>
        </p:txBody>
      </p:sp>
      <p:pic>
        <p:nvPicPr>
          <p:cNvPr id="13" name="Picture_01" descr="A black text with a plus and a t&#10;&#10;Description automatically generated">
            <a:extLst>
              <a:ext uri="{FF2B5EF4-FFF2-40B4-BE49-F238E27FC236}">
                <a16:creationId xmlns:a16="http://schemas.microsoft.com/office/drawing/2014/main" id="{A9A7B2A3-20F8-0BB9-ACFE-A747529C2F86}"/>
              </a:ext>
            </a:extLst>
          </p:cNvPr>
          <p:cNvPicPr>
            <a:picLocks noChangeAspect="1"/>
          </p:cNvPicPr>
          <p:nvPr>
            <p:custDataLst>
              <p:tags r:id="rId1"/>
            </p:custDataLst>
          </p:nvPr>
        </p:nvPicPr>
        <p:blipFill>
          <a:blip r:embed="rId9">
            <a:extLst>
              <a:ext uri="{28A0092B-C50C-407E-A947-70E740481C1C}">
                <a14:useLocalDpi xmlns:a14="http://schemas.microsoft.com/office/drawing/2010/main" val="0"/>
              </a:ext>
            </a:extLst>
          </a:blip>
          <a:stretch>
            <a:fillRect/>
          </a:stretch>
        </p:blipFill>
        <p:spPr>
          <a:xfrm>
            <a:off x="4691123" y="9433512"/>
            <a:ext cx="1505327" cy="198326"/>
          </a:xfrm>
          <a:prstGeom prst="rect">
            <a:avLst/>
          </a:prstGeom>
        </p:spPr>
      </p:pic>
      <p:sp>
        <p:nvSpPr>
          <p:cNvPr id="14" name="Textbox_01">
            <a:extLst>
              <a:ext uri="{FF2B5EF4-FFF2-40B4-BE49-F238E27FC236}">
                <a16:creationId xmlns:a16="http://schemas.microsoft.com/office/drawing/2014/main" id="{5B32B7D6-3EC8-C1D4-50A3-F899D24D122C}"/>
              </a:ext>
            </a:extLst>
          </p:cNvPr>
          <p:cNvSpPr txBox="1"/>
          <p:nvPr>
            <p:custDataLst>
              <p:tags r:id="rId2"/>
            </p:custDataLst>
          </p:nvPr>
        </p:nvSpPr>
        <p:spPr>
          <a:xfrm>
            <a:off x="1229647" y="9396599"/>
            <a:ext cx="5083463" cy="235001"/>
          </a:xfrm>
          <a:prstGeom prst="rect">
            <a:avLst/>
          </a:prstGeom>
          <a:noFill/>
        </p:spPr>
        <p:txBody>
          <a:bodyPr wrap="square">
            <a:spAutoFit/>
          </a:bodyPr>
          <a:lstStyle/>
          <a:p>
            <a:r>
              <a:rPr lang="en-US" sz="927">
                <a:latin typeface="Century Gothic" panose="020B0502020202020204" pitchFamily="34" charset="0"/>
              </a:rPr>
              <a:t>Sarah Carter | @mathequalslove | mathequalslove.net | </a:t>
            </a:r>
          </a:p>
        </p:txBody>
      </p:sp>
      <p:sp>
        <p:nvSpPr>
          <p:cNvPr id="16" name="TextBox 15">
            <a:extLst>
              <a:ext uri="{FF2B5EF4-FFF2-40B4-BE49-F238E27FC236}">
                <a16:creationId xmlns:a16="http://schemas.microsoft.com/office/drawing/2014/main" id="{C3A954B5-6E8E-5C12-045E-3AA48C952421}"/>
              </a:ext>
            </a:extLst>
          </p:cNvPr>
          <p:cNvSpPr txBox="1"/>
          <p:nvPr/>
        </p:nvSpPr>
        <p:spPr>
          <a:xfrm>
            <a:off x="486978" y="8967204"/>
            <a:ext cx="6798444" cy="338554"/>
          </a:xfrm>
          <a:prstGeom prst="rect">
            <a:avLst/>
          </a:prstGeom>
          <a:noFill/>
        </p:spPr>
        <p:txBody>
          <a:bodyPr wrap="square" rtlCol="0">
            <a:spAutoFit/>
          </a:bodyPr>
          <a:lstStyle/>
          <a:p>
            <a:r>
              <a:rPr lang="en-US" sz="1600" b="1">
                <a:latin typeface="Century Gothic" panose="020B0502020202020204" pitchFamily="34" charset="0"/>
              </a:rPr>
              <a:t>UNSCRAMBLE THE MYSTERY FRUIT: _________________________________</a:t>
            </a:r>
            <a:endParaRPr lang="en-US" sz="1600" b="1">
              <a:solidFill>
                <a:srgbClr val="FF0000"/>
              </a:solidFill>
              <a:latin typeface="Century Gothic" panose="020B0502020202020204" pitchFamily="34" charset="0"/>
            </a:endParaRPr>
          </a:p>
        </p:txBody>
      </p:sp>
    </p:spTree>
    <p:extLst>
      <p:ext uri="{BB962C8B-B14F-4D97-AF65-F5344CB8AC3E}">
        <p14:creationId xmlns:p14="http://schemas.microsoft.com/office/powerpoint/2010/main" val="2743714854"/>
      </p:ext>
    </p:extLst>
  </p:cSld>
  <p:clrMapOvr>
    <a:masterClrMapping/>
  </p:clrMapOvr>
</p:sld>
</file>

<file path=ppt/tags/tag1.xml><?xml version="1.0" encoding="utf-8"?>
<p:tagLst xmlns:a="http://schemas.openxmlformats.org/drawingml/2006/main" xmlns:r="http://schemas.openxmlformats.org/officeDocument/2006/relationships" xmlns:p="http://schemas.openxmlformats.org/presentationml/2006/main">
  <p:tag name="SOURCE" val="slide-256-466"/>
  <p:tag name="SLIDES" val="1,2,3,4,5,6,7,8,9,10,11"/>
  <p:tag name="RESULT" val="slide-257-2"/>
</p:tagLst>
</file>

<file path=ppt/tags/tag2.xml><?xml version="1.0" encoding="utf-8"?>
<p:tagLst xmlns:a="http://schemas.openxmlformats.org/drawingml/2006/main" xmlns:r="http://schemas.openxmlformats.org/officeDocument/2006/relationships" xmlns:p="http://schemas.openxmlformats.org/presentationml/2006/main">
  <p:tag name="SOURCE" val="slide-256-467"/>
  <p:tag name="SLIDES" val="1,2,3,4,5,6,7,8,9,10,11"/>
  <p:tag name="RESULT" val="slide-257-3"/>
</p:tagLst>
</file>

<file path=ppt/theme/theme1.xml><?xml version="1.0" encoding="utf-8"?>
<a:theme xmlns:a="http://schemas.openxmlformats.org/drawingml/2006/main" name="Office Theme">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Aptos Display"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Aptos"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Application>Microsoft Office PowerPoint</Application>
  <PresentationFormat>Custom</PresentationFormat>
  <Slides>1</Slides>
  <Notes>0</Notes>
  <HiddenSlides>0</HiddenSlides>
  <ScaleCrop>false</ScaleCrop>
  <HeadingPairs>
    <vt:vector size="4" baseType="variant">
      <vt:variant>
        <vt:lpstr>Theme</vt:lpstr>
      </vt:variant>
      <vt:variant>
        <vt:i4>1</vt:i4>
      </vt:variant>
      <vt:variant>
        <vt:lpstr>Slide Titles</vt:lpstr>
      </vt:variant>
      <vt:variant>
        <vt:i4>1</vt:i4>
      </vt:variant>
    </vt:vector>
  </HeadingPairs>
  <TitlesOfParts>
    <vt:vector size="2" baseType="lpstr">
      <vt:lpstr>Office Theme</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Sarah Carter</dc:creator>
  <cp:revision>1</cp:revision>
  <cp:lastPrinted>2025-08-19T14:05:06Z</cp:lastPrinted>
  <dcterms:created xsi:type="dcterms:W3CDTF">2025-05-01T17:16:59Z</dcterms:created>
  <dcterms:modified xsi:type="dcterms:W3CDTF">2025-08-19T21:31:02Z</dcterms:modified>
</cp:coreProperties>
</file>