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1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79" r:id="rId2"/>
    <p:sldId id="280" r:id="rId3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 showGuides="1">
      <p:cViewPr varScale="1">
        <p:scale>
          <a:sx n="46" d="100"/>
          <a:sy n="46" d="100"/>
        </p:scale>
        <p:origin x="2012" y="32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FCB9BEA0-446F-47D3-8C15-776556DFCC1A}"/>
    <pc:docChg chg="delSld">
      <pc:chgData name="Sarah Carter" userId="4b4e2a7e9c42e1b2" providerId="LiveId" clId="{FCB9BEA0-446F-47D3-8C15-776556DFCC1A}" dt="2025-06-05T01:30:24.497" v="0" actId="2696"/>
      <pc:docMkLst>
        <pc:docMk/>
      </pc:docMkLst>
      <pc:sldChg chg="del">
        <pc:chgData name="Sarah Carter" userId="4b4e2a7e9c42e1b2" providerId="LiveId" clId="{FCB9BEA0-446F-47D3-8C15-776556DFCC1A}" dt="2025-06-05T01:30:24.497" v="0" actId="2696"/>
        <pc:sldMkLst>
          <pc:docMk/>
          <pc:sldMk cId="1163255786" sldId="281"/>
        </pc:sldMkLst>
      </pc:sldChg>
      <pc:sldChg chg="del">
        <pc:chgData name="Sarah Carter" userId="4b4e2a7e9c42e1b2" providerId="LiveId" clId="{FCB9BEA0-446F-47D3-8C15-776556DFCC1A}" dt="2025-06-05T01:30:24.497" v="0" actId="2696"/>
        <pc:sldMkLst>
          <pc:docMk/>
          <pc:sldMk cId="3125026257" sldId="282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51295F-62B3-4932-B259-9A83FD9C4964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36788" y="1143000"/>
            <a:ext cx="23844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DE5AB1-6540-469E-BA50-951FA1BEDB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1448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2EF0F1-1DE5-4F10-91F3-4F31BF2993F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3767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D13582-940A-40E6-B404-C1601B2555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1E37037-8A89-B1E0-14DE-FB3A2FE3DA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2990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6AE0A3-BF13-0C91-DC9C-2109FD6CDF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CF8834-3205-E5FF-BBC2-66E67B7055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983A02-EC3F-BB39-9A38-CD30FAF84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296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5E33B7-C65D-5964-8F7E-E3527DD594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AA6BC66-C875-6B00-FD03-A7915B3ACB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AFC8E9-EB99-4F00-A92B-520D02DB4D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0EE674-AAE6-B952-FAE5-1E4D194F97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F8029F-0ABF-2EFA-9F50-ADE203B7A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9788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B616674-22AD-4C06-DCF5-66AFD7929A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18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A4B94B4-07BA-3888-406E-95253151BE9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3" y="535518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8DDA76-A670-841A-71A8-685420F87E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BFDA6D-C4F9-8218-9FEB-6A958C6A1B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DC8B71-E5B7-45F3-2610-A94BD0369D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089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CB4813-8130-790E-072E-78ECF783D8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F5D664-A9EB-5F22-6649-67CDA03928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C438FB-3981-225D-F5C3-C7662224F7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51EC20-F288-C9CC-6D54-69E1CA0787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48D7A3-ED66-4267-1985-959DB0CB39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7325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2F458B-0BFD-0643-01CB-27F2D03774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4" y="2507617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5290DF-E27C-345D-118E-DD4DF3CAF7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4" y="6731213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1A8AF5-6A21-F721-2252-41DBBF229B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458D10-E8AC-4EC0-F087-2504495EC4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0A8913-D9C7-7147-38B9-0DA4DBBCC2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653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B2B732-E543-30B9-EB7C-BC7D29A640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8DBE06-E280-E1EC-AF70-A8EE59C008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9EA11B9-D123-DC06-6121-63FA901664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8E59C0-18D6-97F7-41A7-221C960BB5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7634A5-FE72-B5EC-6DC3-964192C91F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FE449C-0ABC-AE22-5FA9-2D506F224B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271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91E6E1-5B70-B843-337D-FF322269D5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5" y="535518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727F98-E11F-B47D-6840-6BE2640A4D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4BCC207-475D-5F18-EC85-CFAED4A502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C9E9871-A093-594D-D663-11341BB4E6F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DD48849-1BE6-6185-42ED-5E73C8DF748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B955D61-475E-1666-B837-7173D53440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9844E1C-2F1E-4A6E-84B1-1C4F4407CE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CEBE091-57A6-CFBF-C127-98EF944E3C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27079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429D9A-4305-962E-B2B0-659385B860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47E840A-7E19-C753-CD7B-7E94B495F0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FA7384-A68B-45DD-10E3-8A0D9A17A2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1038A02-4BDD-7FD4-182F-B70737D2BB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4345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4404EEC-3DDE-CD1D-F138-AF884E3F44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C5E862B-12C1-DC03-AF87-126A807279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F32617-477C-F131-0CD4-E21875AFC9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4785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D0E5FE-66B7-7225-96F3-88BE927F7D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148461-8F4D-BC3F-1C66-CF100212DB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79B6269-583D-4DA0-2F4C-C02FCF76B3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DD21898-4203-CDE9-C81E-77BD34F9DD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5BB13E9-EE7C-476C-25AF-09B72EB0B6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20678E8-FBC5-1DE5-0F3C-B1B0C84A83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9656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AC62A4-DD65-8B07-9119-9452B8F358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D3C7F85-030F-69D6-D615-BF3BAD5487D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111328B-C469-C79D-B05A-A2B00AF9F3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88B8DE7-DFC8-65C3-8F80-60CB9EEB4F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281C47-DF8C-6AF7-BC1E-5B36611B01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D2247B-83AB-503F-221C-D316574DEA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354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DA2B2CB-A162-B6F2-C424-DD3E08B41F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3" y="535518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3B25CD-61A8-5DE8-07CF-63CBF461D9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959443-7CEE-90B3-D54C-0F132B5203E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757EFF-0A01-CDC1-75E5-4D45508CF1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08" y="9322648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523100-BDF3-C65D-9842-49F38E8AF4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0197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7.svg"/><Relationship Id="rId3" Type="http://schemas.openxmlformats.org/officeDocument/2006/relationships/tags" Target="../tags/tag3.xml"/><Relationship Id="rId7" Type="http://schemas.openxmlformats.org/officeDocument/2006/relationships/image" Target="../media/image1.png"/><Relationship Id="rId12" Type="http://schemas.openxmlformats.org/officeDocument/2006/relationships/image" Target="../media/image6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notesSlide" Target="../notesSlides/notesSlide1.xml"/><Relationship Id="rId11" Type="http://schemas.openxmlformats.org/officeDocument/2006/relationships/image" Target="../media/image5.svg"/><Relationship Id="rId5" Type="http://schemas.openxmlformats.org/officeDocument/2006/relationships/slideLayout" Target="../slideLayouts/slideLayout7.xml"/><Relationship Id="rId15" Type="http://schemas.openxmlformats.org/officeDocument/2006/relationships/image" Target="../media/image9.svg"/><Relationship Id="rId10" Type="http://schemas.openxmlformats.org/officeDocument/2006/relationships/image" Target="../media/image4.png"/><Relationship Id="rId4" Type="http://schemas.openxmlformats.org/officeDocument/2006/relationships/tags" Target="../tags/tag4.xml"/><Relationship Id="rId9" Type="http://schemas.openxmlformats.org/officeDocument/2006/relationships/image" Target="../media/image3.svg"/><Relationship Id="rId1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tags" Target="../tags/tag7.xml"/><Relationship Id="rId7" Type="http://schemas.openxmlformats.org/officeDocument/2006/relationships/image" Target="../media/image10.pn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E4F4D5EA-28BD-4968-DEDB-FDB78894F186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927" y="9358083"/>
            <a:ext cx="1505327" cy="198326"/>
          </a:xfrm>
          <a:prstGeom prst="rect">
            <a:avLst/>
          </a:prstGeom>
        </p:spPr>
      </p:pic>
      <p:sp>
        <p:nvSpPr>
          <p:cNvPr id="14" name="Textbox_01 M">
            <a:extLst>
              <a:ext uri="{FF2B5EF4-FFF2-40B4-BE49-F238E27FC236}">
                <a16:creationId xmlns:a16="http://schemas.microsoft.com/office/drawing/2014/main" id="{EA461CBB-D685-5E9F-D5BA-3F5ECD1013B0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444146" y="9339745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15" name="TextBox 20 M">
            <a:extLst>
              <a:ext uri="{FF2B5EF4-FFF2-40B4-BE49-F238E27FC236}">
                <a16:creationId xmlns:a16="http://schemas.microsoft.com/office/drawing/2014/main" id="{D74669C4-C897-BE1B-AA4F-DA7C5E6E4828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69831" y="306169"/>
            <a:ext cx="68327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>
                <a:latin typeface="Century Gothic" panose="020B0502020202020204" pitchFamily="34" charset="0"/>
              </a:rPr>
              <a:t>FIRST DAY</a:t>
            </a:r>
            <a:endParaRPr lang="en-US" sz="4000" b="1" dirty="0">
              <a:latin typeface="Century Gothic" panose="020B0502020202020204" pitchFamily="34" charset="0"/>
            </a:endParaRPr>
          </a:p>
          <a:p>
            <a:pPr algn="ctr"/>
            <a:r>
              <a:rPr lang="en-US" sz="2000" dirty="0">
                <a:latin typeface="Century Gothic" panose="020B0502020202020204" pitchFamily="34" charset="0"/>
              </a:rPr>
              <a:t>AREA DIVISION PUZZLES</a:t>
            </a:r>
          </a:p>
        </p:txBody>
      </p:sp>
      <p:sp>
        <p:nvSpPr>
          <p:cNvPr id="16" name="TextBox 24 M">
            <a:extLst>
              <a:ext uri="{FF2B5EF4-FFF2-40B4-BE49-F238E27FC236}">
                <a16:creationId xmlns:a16="http://schemas.microsoft.com/office/drawing/2014/main" id="{8DCB71DE-FD0A-E201-0E88-F0743622C160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1309449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Divide the grid into regions so that each region contains the letters in the </a:t>
            </a:r>
            <a:b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phrase “FIRST DAY” </a:t>
            </a: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exactly once. 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ECE3C8F9-4B3B-3F12-9C50-7DBBBE99104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234446" y="2093769"/>
            <a:ext cx="1986276" cy="3154680"/>
          </a:xfrm>
          <a:prstGeom prst="rect">
            <a:avLst/>
          </a:prstGeom>
        </p:spPr>
      </p:pic>
      <p:pic>
        <p:nvPicPr>
          <p:cNvPr id="3" name="Graphic 2">
            <a:extLst>
              <a:ext uri="{FF2B5EF4-FFF2-40B4-BE49-F238E27FC236}">
                <a16:creationId xmlns:a16="http://schemas.microsoft.com/office/drawing/2014/main" id="{3B291AE5-0950-BEB2-67FB-010A403FF56C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4547910" y="2093769"/>
            <a:ext cx="1986276" cy="3154680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38C48815-7A96-2ABF-AEAE-096B95C5590B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224830" y="5575037"/>
            <a:ext cx="1986276" cy="3154680"/>
          </a:xfrm>
          <a:prstGeom prst="rect">
            <a:avLst/>
          </a:prstGeom>
        </p:spPr>
      </p:pic>
      <p:pic>
        <p:nvPicPr>
          <p:cNvPr id="5" name="Graphic 4">
            <a:extLst>
              <a:ext uri="{FF2B5EF4-FFF2-40B4-BE49-F238E27FC236}">
                <a16:creationId xmlns:a16="http://schemas.microsoft.com/office/drawing/2014/main" id="{F4E6A0AC-A3BF-CAA0-E485-F32BD72DBCA1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4547910" y="5575037"/>
            <a:ext cx="1986276" cy="3154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02972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AD40AF-F3F1-751C-FC20-7BC096909A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BF8D74CB-6EF2-540E-1193-E82F591FC941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927" y="9358083"/>
            <a:ext cx="1505327" cy="198326"/>
          </a:xfrm>
          <a:prstGeom prst="rect">
            <a:avLst/>
          </a:prstGeom>
        </p:spPr>
      </p:pic>
      <p:sp>
        <p:nvSpPr>
          <p:cNvPr id="14" name="Textbox_01 M">
            <a:extLst>
              <a:ext uri="{FF2B5EF4-FFF2-40B4-BE49-F238E27FC236}">
                <a16:creationId xmlns:a16="http://schemas.microsoft.com/office/drawing/2014/main" id="{9E1A1F20-D04E-6DE0-E5CB-83F30E0979AB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444146" y="9339745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15" name="TextBox 20 M">
            <a:extLst>
              <a:ext uri="{FF2B5EF4-FFF2-40B4-BE49-F238E27FC236}">
                <a16:creationId xmlns:a16="http://schemas.microsoft.com/office/drawing/2014/main" id="{B2EDEFFE-BA83-8940-4887-08B78459FA7E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69831" y="306169"/>
            <a:ext cx="68327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>
                <a:latin typeface="Century Gothic" panose="020B0502020202020204" pitchFamily="34" charset="0"/>
              </a:rPr>
              <a:t>FIRST DAY</a:t>
            </a:r>
            <a:endParaRPr lang="en-US" sz="4000" b="1" dirty="0">
              <a:latin typeface="Century Gothic" panose="020B0502020202020204" pitchFamily="34" charset="0"/>
            </a:endParaRPr>
          </a:p>
          <a:p>
            <a:pPr algn="ctr"/>
            <a:r>
              <a:rPr lang="en-US" sz="2000" dirty="0">
                <a:latin typeface="Century Gothic" panose="020B0502020202020204" pitchFamily="34" charset="0"/>
              </a:rPr>
              <a:t>AREA DIVISION PUZZLES</a:t>
            </a:r>
          </a:p>
        </p:txBody>
      </p:sp>
      <p:sp>
        <p:nvSpPr>
          <p:cNvPr id="16" name="TextBox 24 M">
            <a:extLst>
              <a:ext uri="{FF2B5EF4-FFF2-40B4-BE49-F238E27FC236}">
                <a16:creationId xmlns:a16="http://schemas.microsoft.com/office/drawing/2014/main" id="{B060BDD4-3C82-5AC4-4B71-6A72F9A2D31B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1309449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Divide the grid into regions so that each region contains the letters in the </a:t>
            </a:r>
            <a:b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phrase “FIRST DAY” </a:t>
            </a: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exactly once. 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0CC2CB0E-AFB4-3AF0-E90B-953528728A6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065217" y="2093770"/>
            <a:ext cx="5641967" cy="7034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361386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4"/>
  <p:tag name="SLIDES" val="1,2,3"/>
  <p:tag name="RESULT" val="slide-258-1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"/>
  <p:tag name="SLIDES" val="1,2,3"/>
  <p:tag name="RESULT" val="slide-258-1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"/>
  <p:tag name="SLIDES" val="1,2,3"/>
  <p:tag name="RESULT" val="slide-258-1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7"/>
  <p:tag name="SLIDES" val="1,2,3"/>
  <p:tag name="RESULT" val="slide-258-1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4"/>
  <p:tag name="SLIDES" val="1,2,3"/>
  <p:tag name="RESULT" val="slide-258-1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"/>
  <p:tag name="SLIDES" val="1,2,3"/>
  <p:tag name="RESULT" val="slide-258-1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"/>
  <p:tag name="SLIDES" val="1,2,3"/>
  <p:tag name="RESULT" val="slide-258-1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7"/>
  <p:tag name="SLIDES" val="1,2,3"/>
  <p:tag name="RESULT" val="slide-258-16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77</Words>
  <Application>Microsoft Office PowerPoint</Application>
  <PresentationFormat>Custom</PresentationFormat>
  <Paragraphs>9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5</cp:revision>
  <dcterms:created xsi:type="dcterms:W3CDTF">2025-06-05T01:24:11Z</dcterms:created>
  <dcterms:modified xsi:type="dcterms:W3CDTF">2025-06-05T01:30:26Z</dcterms:modified>
</cp:coreProperties>
</file>