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108" d="100"/>
          <a:sy n="108" d="100"/>
        </p:scale>
        <p:origin x="-172" y="5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9A93B0A-BF64-4A43-861A-F0230F3C8333}"/>
    <pc:docChg chg="delSld">
      <pc:chgData name="Sarah Carter" userId="4b4e2a7e9c42e1b2" providerId="LiveId" clId="{19A93B0A-BF64-4A43-861A-F0230F3C8333}" dt="2025-02-26T04:03:44.134" v="0" actId="2696"/>
      <pc:docMkLst>
        <pc:docMk/>
      </pc:docMkLst>
      <pc:sldChg chg="del">
        <pc:chgData name="Sarah Carter" userId="4b4e2a7e9c42e1b2" providerId="LiveId" clId="{19A93B0A-BF64-4A43-861A-F0230F3C8333}" dt="2025-02-26T04:03:44.134" v="0" actId="2696"/>
        <pc:sldMkLst>
          <pc:docMk/>
          <pc:sldMk cId="4219713136" sldId="260"/>
        </pc:sldMkLst>
      </pc:sldChg>
      <pc:sldChg chg="del">
        <pc:chgData name="Sarah Carter" userId="4b4e2a7e9c42e1b2" providerId="LiveId" clId="{19A93B0A-BF64-4A43-861A-F0230F3C8333}" dt="2025-02-26T04:03:44.134" v="0" actId="2696"/>
        <pc:sldMkLst>
          <pc:docMk/>
          <pc:sldMk cId="319650033" sldId="261"/>
        </pc:sldMkLst>
      </pc:sldChg>
      <pc:sldChg chg="del">
        <pc:chgData name="Sarah Carter" userId="4b4e2a7e9c42e1b2" providerId="LiveId" clId="{19A93B0A-BF64-4A43-861A-F0230F3C8333}" dt="2025-02-26T04:03:44.134" v="0" actId="2696"/>
        <pc:sldMkLst>
          <pc:docMk/>
          <pc:sldMk cId="577725775" sldId="262"/>
        </pc:sldMkLst>
      </pc:sldChg>
      <pc:sldChg chg="del">
        <pc:chgData name="Sarah Carter" userId="4b4e2a7e9c42e1b2" providerId="LiveId" clId="{19A93B0A-BF64-4A43-861A-F0230F3C8333}" dt="2025-02-26T04:03:44.134" v="0" actId="2696"/>
        <pc:sldMkLst>
          <pc:docMk/>
          <pc:sldMk cId="221022906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18" Type="http://schemas.openxmlformats.org/officeDocument/2006/relationships/image" Target="../media/image12.png"/><Relationship Id="rId3" Type="http://schemas.openxmlformats.org/officeDocument/2006/relationships/tags" Target="../tags/tag3.xml"/><Relationship Id="rId21" Type="http://schemas.openxmlformats.org/officeDocument/2006/relationships/image" Target="../media/image15.sv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svg"/><Relationship Id="rId2" Type="http://schemas.openxmlformats.org/officeDocument/2006/relationships/tags" Target="../tags/tag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svg"/><Relationship Id="rId5" Type="http://schemas.openxmlformats.org/officeDocument/2006/relationships/tags" Target="../tags/tag5.xml"/><Relationship Id="rId15" Type="http://schemas.openxmlformats.org/officeDocument/2006/relationships/image" Target="../media/image9.svg"/><Relationship Id="rId23" Type="http://schemas.openxmlformats.org/officeDocument/2006/relationships/image" Target="../media/image17.svg"/><Relationship Id="rId10" Type="http://schemas.openxmlformats.org/officeDocument/2006/relationships/image" Target="../media/image4.png"/><Relationship Id="rId19" Type="http://schemas.openxmlformats.org/officeDocument/2006/relationships/image" Target="../media/image13.sv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3" Type="http://schemas.openxmlformats.org/officeDocument/2006/relationships/tags" Target="../tags/tag8.xml"/><Relationship Id="rId21" Type="http://schemas.openxmlformats.org/officeDocument/2006/relationships/image" Target="../media/image31.svg"/><Relationship Id="rId7" Type="http://schemas.openxmlformats.org/officeDocument/2006/relationships/image" Target="../media/image1.pn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" Type="http://schemas.openxmlformats.org/officeDocument/2006/relationships/tags" Target="../tags/tag7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1.svg"/><Relationship Id="rId5" Type="http://schemas.openxmlformats.org/officeDocument/2006/relationships/tags" Target="../tags/tag10.xml"/><Relationship Id="rId15" Type="http://schemas.openxmlformats.org/officeDocument/2006/relationships/image" Target="../media/image25.svg"/><Relationship Id="rId23" Type="http://schemas.openxmlformats.org/officeDocument/2006/relationships/image" Target="../media/image33.sv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tags" Target="../tags/tag9.xml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44.png"/><Relationship Id="rId3" Type="http://schemas.openxmlformats.org/officeDocument/2006/relationships/tags" Target="../tags/tag13.xml"/><Relationship Id="rId21" Type="http://schemas.openxmlformats.org/officeDocument/2006/relationships/image" Target="../media/image47.svg"/><Relationship Id="rId7" Type="http://schemas.openxmlformats.org/officeDocument/2006/relationships/image" Target="../media/image1.pn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tags" Target="../tags/tag12.xml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7.svg"/><Relationship Id="rId5" Type="http://schemas.openxmlformats.org/officeDocument/2006/relationships/tags" Target="../tags/tag15.xml"/><Relationship Id="rId15" Type="http://schemas.openxmlformats.org/officeDocument/2006/relationships/image" Target="../media/image41.svg"/><Relationship Id="rId23" Type="http://schemas.openxmlformats.org/officeDocument/2006/relationships/image" Target="../media/image49.svg"/><Relationship Id="rId10" Type="http://schemas.openxmlformats.org/officeDocument/2006/relationships/image" Target="../media/image36.png"/><Relationship Id="rId19" Type="http://schemas.openxmlformats.org/officeDocument/2006/relationships/image" Target="../media/image45.svg"/><Relationship Id="rId4" Type="http://schemas.openxmlformats.org/officeDocument/2006/relationships/tags" Target="../tags/tag14.xml"/><Relationship Id="rId9" Type="http://schemas.openxmlformats.org/officeDocument/2006/relationships/image" Target="../media/image35.svg"/><Relationship Id="rId14" Type="http://schemas.openxmlformats.org/officeDocument/2006/relationships/image" Target="../media/image40.png"/><Relationship Id="rId22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svg"/><Relationship Id="rId18" Type="http://schemas.openxmlformats.org/officeDocument/2006/relationships/image" Target="../media/image60.png"/><Relationship Id="rId3" Type="http://schemas.openxmlformats.org/officeDocument/2006/relationships/tags" Target="../tags/tag18.xml"/><Relationship Id="rId21" Type="http://schemas.openxmlformats.org/officeDocument/2006/relationships/image" Target="../media/image63.svg"/><Relationship Id="rId7" Type="http://schemas.openxmlformats.org/officeDocument/2006/relationships/image" Target="../media/image1.png"/><Relationship Id="rId12" Type="http://schemas.openxmlformats.org/officeDocument/2006/relationships/image" Target="../media/image54.png"/><Relationship Id="rId17" Type="http://schemas.openxmlformats.org/officeDocument/2006/relationships/image" Target="../media/image59.svg"/><Relationship Id="rId2" Type="http://schemas.openxmlformats.org/officeDocument/2006/relationships/tags" Target="../tags/tag17.xml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3.svg"/><Relationship Id="rId5" Type="http://schemas.openxmlformats.org/officeDocument/2006/relationships/tags" Target="../tags/tag20.xml"/><Relationship Id="rId15" Type="http://schemas.openxmlformats.org/officeDocument/2006/relationships/image" Target="../media/image57.svg"/><Relationship Id="rId23" Type="http://schemas.openxmlformats.org/officeDocument/2006/relationships/image" Target="../media/image65.svg"/><Relationship Id="rId10" Type="http://schemas.openxmlformats.org/officeDocument/2006/relationships/image" Target="../media/image52.png"/><Relationship Id="rId19" Type="http://schemas.openxmlformats.org/officeDocument/2006/relationships/image" Target="../media/image61.svg"/><Relationship Id="rId4" Type="http://schemas.openxmlformats.org/officeDocument/2006/relationships/tags" Target="../tags/tag19.xml"/><Relationship Id="rId9" Type="http://schemas.openxmlformats.org/officeDocument/2006/relationships/image" Target="../media/image51.sv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FIRST DAY OF SCHOOL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939800" y="2019300"/>
            <a:ext cx="1538006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2667000" y="2032000"/>
            <a:ext cx="1537988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381500" y="2032000"/>
            <a:ext cx="1538006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D00B4A9B-6BC0-6289-E86C-6A54DBFDE7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096000" y="2032000"/>
            <a:ext cx="1538006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3A1021E-2073-41C2-FCBA-D897BBC8C4F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810500" y="2019300"/>
            <a:ext cx="1538006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C2E3FABF-E605-B2A0-9059-A5EB66D3FD4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2667000" y="4356100"/>
            <a:ext cx="1538006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CD26E4AC-9A64-3027-EA57-04D3E77D5D4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4394200" y="4343400"/>
            <a:ext cx="1538006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89C1184F-FED7-2AA9-EF11-31C2FDF2F5B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6121400" y="4343400"/>
            <a:ext cx="1538006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7D376-791E-8233-FE55-085432A7B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6A88B7-66CD-EE0D-45B1-44C624F73B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D7BBC97D-518D-53D0-E4C5-D2DFE53312A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B4E51E58-C6A4-AF32-CB42-EB624B7D28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FIRST DAY OF SCHOOL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06FF565-0F87-F520-F01C-1EA88E97DE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D5F08D6D-BC83-3B8D-04CF-A8456D72BE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939800" y="2019300"/>
            <a:ext cx="1537988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41238B5B-C87E-7F0B-017E-6B825616DE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2667000" y="2032000"/>
            <a:ext cx="1537970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6AA48FA7-BA96-2642-6511-D52C4E9C5E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381500" y="2032000"/>
            <a:ext cx="1537988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95E92D4F-F2DE-A71A-9BD8-E5FD07DEFF5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096000" y="2032000"/>
            <a:ext cx="1537988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4EF45E95-8242-87C1-08C3-D4ECFFF56BF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810500" y="2019300"/>
            <a:ext cx="1537988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DCBCD577-D71D-7678-144E-6F48B19A987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2667000" y="4356100"/>
            <a:ext cx="1537988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A6D84902-8F55-E749-D8D5-C81C80BC8A7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4394200" y="4343400"/>
            <a:ext cx="1537988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16E287A6-F2C9-5EF0-F3A8-331A8B9562C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6121400" y="4343400"/>
            <a:ext cx="1537988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613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40895-F9E5-D51D-C528-085A81E3B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8858481-393B-00BA-7656-E34075DDD2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2F5315B-A71E-F532-A9B2-F321D297445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7BF8F979-8339-ED65-F210-35D61A26F31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FIRST DAY OF SCHOOL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16D4D615-825A-FD2B-AF88-47E82117EE0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48048301-5C90-1142-750E-EC5AD18E9D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939800" y="2019300"/>
            <a:ext cx="1537988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CED5DB97-CC17-5704-48A4-BBC2C05F9F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2667000" y="2032000"/>
            <a:ext cx="1537970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E88D059-E8AC-E8CF-4DF7-530B22E6479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381500" y="2032000"/>
            <a:ext cx="1537988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E542737B-AE3F-C1EE-D840-C197B2C249F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096000" y="2032000"/>
            <a:ext cx="1537988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4BA4E199-FB19-FABD-8181-DD791EDEBE7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810500" y="2019300"/>
            <a:ext cx="1537988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B405B04E-BE31-E175-F235-D4C19BDE311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2667000" y="4356100"/>
            <a:ext cx="1537988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D9EC9995-05BA-800B-9F7F-738783B8B50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4394200" y="4343400"/>
            <a:ext cx="1537988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3C77034E-0231-C8E6-23D4-623E872406B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6121400" y="4343400"/>
            <a:ext cx="1537988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08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E55F6-F976-762F-22DF-55E5BEC83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1B5E85D-128F-DC8C-F742-27BEB87279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58DBE196-B729-4C16-BDF7-F5B5FD6E20AA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BC1A7065-0FE1-41E3-8C20-F682383A82D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FIRST DAY OF SCHOOL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66F2C2D7-C47B-C5FE-D149-37E4BF745BD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500E813D-B956-7F6D-1F30-D5E13EF09C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939800" y="2019300"/>
            <a:ext cx="1537988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919EAC34-9D1F-5A85-1B55-544BDC9057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2667000" y="2032000"/>
            <a:ext cx="1537970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E2B146F2-8C83-61CE-C17D-DAF4D775E25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381500" y="2032000"/>
            <a:ext cx="1537988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A4FC819E-AAF8-DDC0-9BF4-FA6259AA8DC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096000" y="2032000"/>
            <a:ext cx="1537988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5105F574-3414-F09C-57B8-303D9DBDB2E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810500" y="2019300"/>
            <a:ext cx="1537988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476E87FF-06C3-95F7-38E0-93421B22E8A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2667000" y="4356100"/>
            <a:ext cx="1537988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7DD99520-3680-4E25-2DAA-7F5AA460849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4394200" y="4343400"/>
            <a:ext cx="1537988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56CE0D18-5A9C-F5F8-8AB3-F34C165BEBA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6121400" y="4343400"/>
            <a:ext cx="1537988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9367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180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2025-01-10T03:53:58Z</dcterms:created>
  <dcterms:modified xsi:type="dcterms:W3CDTF">2025-02-26T04:03:50Z</dcterms:modified>
</cp:coreProperties>
</file>