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07AFC42-A67D-4AA2-8BD3-A2F7FDE6D3EB}"/>
    <pc:docChg chg="delSld">
      <pc:chgData name="Sarah Carter" userId="4b4e2a7e9c42e1b2" providerId="LiveId" clId="{607AFC42-A67D-4AA2-8BD3-A2F7FDE6D3EB}" dt="2025-04-25T20:04:00.692" v="0" actId="2696"/>
      <pc:docMkLst>
        <pc:docMk/>
      </pc:docMkLst>
      <pc:sldChg chg="del">
        <pc:chgData name="Sarah Carter" userId="4b4e2a7e9c42e1b2" providerId="LiveId" clId="{607AFC42-A67D-4AA2-8BD3-A2F7FDE6D3EB}" dt="2025-04-25T20:04:00.692" v="0" actId="2696"/>
        <pc:sldMkLst>
          <pc:docMk/>
          <pc:sldMk cId="3834094551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FIRST DAY OF SCHOOL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A030E90-A3CF-CF14-FEE7-43987B2B12E7}"/>
              </a:ext>
            </a:extLst>
          </p:cNvPr>
          <p:cNvSpPr/>
          <p:nvPr/>
        </p:nvSpPr>
        <p:spPr>
          <a:xfrm>
            <a:off x="939800" y="20193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BDB6709-3065-1F08-BEA4-1F5AD160DB8C}"/>
              </a:ext>
            </a:extLst>
          </p:cNvPr>
          <p:cNvSpPr/>
          <p:nvPr/>
        </p:nvSpPr>
        <p:spPr>
          <a:xfrm>
            <a:off x="949313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E827583-5E5D-81CB-D4DC-8BAC2AE0FCB2}"/>
              </a:ext>
            </a:extLst>
          </p:cNvPr>
          <p:cNvSpPr/>
          <p:nvPr/>
        </p:nvSpPr>
        <p:spPr>
          <a:xfrm>
            <a:off x="990007" y="20695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4F4F28F-5A16-B77B-2DE4-1E6CC85E4213}"/>
              </a:ext>
            </a:extLst>
          </p:cNvPr>
          <p:cNvSpPr/>
          <p:nvPr/>
        </p:nvSpPr>
        <p:spPr>
          <a:xfrm>
            <a:off x="949313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56CB624-DF7F-129B-7711-F779231D0333}"/>
              </a:ext>
            </a:extLst>
          </p:cNvPr>
          <p:cNvSpPr/>
          <p:nvPr/>
        </p:nvSpPr>
        <p:spPr>
          <a:xfrm>
            <a:off x="990007" y="2259372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20E1294-63AC-A30B-8AFC-961DC1527717}"/>
              </a:ext>
            </a:extLst>
          </p:cNvPr>
          <p:cNvSpPr/>
          <p:nvPr/>
        </p:nvSpPr>
        <p:spPr>
          <a:xfrm>
            <a:off x="949313" y="24085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B772B7-2ADD-DE0E-E84A-2E453D4D65F3}"/>
              </a:ext>
            </a:extLst>
          </p:cNvPr>
          <p:cNvSpPr/>
          <p:nvPr/>
        </p:nvSpPr>
        <p:spPr>
          <a:xfrm>
            <a:off x="949313" y="25984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0986761-848F-1062-64F7-951CC660C513}"/>
              </a:ext>
            </a:extLst>
          </p:cNvPr>
          <p:cNvSpPr/>
          <p:nvPr/>
        </p:nvSpPr>
        <p:spPr>
          <a:xfrm>
            <a:off x="949313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D43927-E5C9-1E0B-DA37-2D553C4940DB}"/>
              </a:ext>
            </a:extLst>
          </p:cNvPr>
          <p:cNvSpPr/>
          <p:nvPr/>
        </p:nvSpPr>
        <p:spPr>
          <a:xfrm>
            <a:off x="996787" y="28357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73339DE-5943-2C0C-9BD2-B1CCF873F797}"/>
              </a:ext>
            </a:extLst>
          </p:cNvPr>
          <p:cNvSpPr/>
          <p:nvPr/>
        </p:nvSpPr>
        <p:spPr>
          <a:xfrm>
            <a:off x="996787" y="28357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0E8767E-F1EC-8E6E-54F7-6A3692125B0A}"/>
              </a:ext>
            </a:extLst>
          </p:cNvPr>
          <p:cNvSpPr/>
          <p:nvPr/>
        </p:nvSpPr>
        <p:spPr>
          <a:xfrm>
            <a:off x="949313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995FD18-3A0B-EC13-53D7-08ECB611241A}"/>
              </a:ext>
            </a:extLst>
          </p:cNvPr>
          <p:cNvSpPr/>
          <p:nvPr/>
        </p:nvSpPr>
        <p:spPr>
          <a:xfrm>
            <a:off x="949313" y="31680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52FEE8D-ED79-08AE-2975-82D50CE3D670}"/>
              </a:ext>
            </a:extLst>
          </p:cNvPr>
          <p:cNvSpPr/>
          <p:nvPr/>
        </p:nvSpPr>
        <p:spPr>
          <a:xfrm>
            <a:off x="996787" y="32155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C31E5A0-24F1-AA7E-22AF-BD4F6DB47D7E}"/>
              </a:ext>
            </a:extLst>
          </p:cNvPr>
          <p:cNvSpPr/>
          <p:nvPr/>
        </p:nvSpPr>
        <p:spPr>
          <a:xfrm>
            <a:off x="996787" y="32155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14D123B-CB9C-0D2B-42E1-998FB6FD98BD}"/>
              </a:ext>
            </a:extLst>
          </p:cNvPr>
          <p:cNvSpPr/>
          <p:nvPr/>
        </p:nvSpPr>
        <p:spPr>
          <a:xfrm>
            <a:off x="949313" y="33579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8E70601-D2D1-20F5-278A-AB8565B2C1B5}"/>
              </a:ext>
            </a:extLst>
          </p:cNvPr>
          <p:cNvSpPr/>
          <p:nvPr/>
        </p:nvSpPr>
        <p:spPr>
          <a:xfrm>
            <a:off x="949313" y="35477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18CFC0B-D54B-893C-81F5-493CA1C9924A}"/>
              </a:ext>
            </a:extLst>
          </p:cNvPr>
          <p:cNvSpPr/>
          <p:nvPr/>
        </p:nvSpPr>
        <p:spPr>
          <a:xfrm>
            <a:off x="949313" y="37376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1160B4E-846D-9540-DD8B-A0FCE4B04E11}"/>
              </a:ext>
            </a:extLst>
          </p:cNvPr>
          <p:cNvSpPr/>
          <p:nvPr/>
        </p:nvSpPr>
        <p:spPr>
          <a:xfrm>
            <a:off x="996787" y="37851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0620684-B5ED-4F93-6C78-48F51E745E0E}"/>
              </a:ext>
            </a:extLst>
          </p:cNvPr>
          <p:cNvSpPr/>
          <p:nvPr/>
        </p:nvSpPr>
        <p:spPr>
          <a:xfrm>
            <a:off x="996787" y="37851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E210662-3878-D5D6-F215-5DB06DAEC9D1}"/>
              </a:ext>
            </a:extLst>
          </p:cNvPr>
          <p:cNvSpPr/>
          <p:nvPr/>
        </p:nvSpPr>
        <p:spPr>
          <a:xfrm>
            <a:off x="1139210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48B35C-96F9-F202-E144-9C9F0D8CC463}"/>
              </a:ext>
            </a:extLst>
          </p:cNvPr>
          <p:cNvSpPr/>
          <p:nvPr/>
        </p:nvSpPr>
        <p:spPr>
          <a:xfrm>
            <a:off x="1179903" y="20695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4ED6932-0E46-FD18-828A-5E57E018719D}"/>
              </a:ext>
            </a:extLst>
          </p:cNvPr>
          <p:cNvSpPr/>
          <p:nvPr/>
        </p:nvSpPr>
        <p:spPr>
          <a:xfrm>
            <a:off x="1139210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4761303-FE69-BBBF-FE82-8BABD19D6113}"/>
              </a:ext>
            </a:extLst>
          </p:cNvPr>
          <p:cNvSpPr/>
          <p:nvPr/>
        </p:nvSpPr>
        <p:spPr>
          <a:xfrm>
            <a:off x="1179903" y="2259372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A0A6589-9BE4-D351-FA0F-568AE1ED19A6}"/>
              </a:ext>
            </a:extLst>
          </p:cNvPr>
          <p:cNvSpPr/>
          <p:nvPr/>
        </p:nvSpPr>
        <p:spPr>
          <a:xfrm>
            <a:off x="1139210" y="24085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366AAA0-A63B-9690-768E-22D29E9A5B41}"/>
              </a:ext>
            </a:extLst>
          </p:cNvPr>
          <p:cNvSpPr/>
          <p:nvPr/>
        </p:nvSpPr>
        <p:spPr>
          <a:xfrm>
            <a:off x="1179903" y="2449243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7F59DEF-0DA5-4F9E-CA82-38D5E9BEB10F}"/>
              </a:ext>
            </a:extLst>
          </p:cNvPr>
          <p:cNvSpPr/>
          <p:nvPr/>
        </p:nvSpPr>
        <p:spPr>
          <a:xfrm>
            <a:off x="1139210" y="25984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81541A4-D722-4191-1869-FA6A4C5DC52A}"/>
              </a:ext>
            </a:extLst>
          </p:cNvPr>
          <p:cNvSpPr/>
          <p:nvPr/>
        </p:nvSpPr>
        <p:spPr>
          <a:xfrm>
            <a:off x="1139210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7CBB0A6-961C-A4FE-94C4-08990ACE5057}"/>
              </a:ext>
            </a:extLst>
          </p:cNvPr>
          <p:cNvSpPr/>
          <p:nvPr/>
        </p:nvSpPr>
        <p:spPr>
          <a:xfrm>
            <a:off x="1179903" y="2828986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175ED72-15D2-4E66-BF13-2E6EBB90C626}"/>
              </a:ext>
            </a:extLst>
          </p:cNvPr>
          <p:cNvSpPr/>
          <p:nvPr/>
        </p:nvSpPr>
        <p:spPr>
          <a:xfrm>
            <a:off x="1139210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FA6909-181F-3E62-A2C4-9BCAD935B7D2}"/>
              </a:ext>
            </a:extLst>
          </p:cNvPr>
          <p:cNvSpPr/>
          <p:nvPr/>
        </p:nvSpPr>
        <p:spPr>
          <a:xfrm>
            <a:off x="1179903" y="3018858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889D323-81C7-1109-E9A3-F2EC63E0E0EE}"/>
              </a:ext>
            </a:extLst>
          </p:cNvPr>
          <p:cNvSpPr/>
          <p:nvPr/>
        </p:nvSpPr>
        <p:spPr>
          <a:xfrm>
            <a:off x="1139210" y="31680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34B54C9-E38F-7EA1-CEE0-A7696FBD0736}"/>
              </a:ext>
            </a:extLst>
          </p:cNvPr>
          <p:cNvSpPr/>
          <p:nvPr/>
        </p:nvSpPr>
        <p:spPr>
          <a:xfrm>
            <a:off x="1179903" y="3208729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1CFBE9C-16EF-01D1-D4FF-B2C564D98073}"/>
              </a:ext>
            </a:extLst>
          </p:cNvPr>
          <p:cNvSpPr/>
          <p:nvPr/>
        </p:nvSpPr>
        <p:spPr>
          <a:xfrm>
            <a:off x="1139210" y="33579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5E9BD38-34CC-E818-BE4D-85631B625A78}"/>
              </a:ext>
            </a:extLst>
          </p:cNvPr>
          <p:cNvSpPr/>
          <p:nvPr/>
        </p:nvSpPr>
        <p:spPr>
          <a:xfrm>
            <a:off x="1139210" y="35477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D3CC4B8-6AF5-23E9-077B-29216128C73B}"/>
              </a:ext>
            </a:extLst>
          </p:cNvPr>
          <p:cNvSpPr/>
          <p:nvPr/>
        </p:nvSpPr>
        <p:spPr>
          <a:xfrm>
            <a:off x="1179903" y="35884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446B625-C10E-A9C7-27F6-20AF06F2FF0A}"/>
              </a:ext>
            </a:extLst>
          </p:cNvPr>
          <p:cNvSpPr/>
          <p:nvPr/>
        </p:nvSpPr>
        <p:spPr>
          <a:xfrm>
            <a:off x="1139210" y="37376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7830B5C-5975-7625-0227-38AE10B161B2}"/>
              </a:ext>
            </a:extLst>
          </p:cNvPr>
          <p:cNvSpPr/>
          <p:nvPr/>
        </p:nvSpPr>
        <p:spPr>
          <a:xfrm>
            <a:off x="1179903" y="3778343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7652B28-1318-D84D-48D3-99E327567A3C}"/>
              </a:ext>
            </a:extLst>
          </p:cNvPr>
          <p:cNvSpPr/>
          <p:nvPr/>
        </p:nvSpPr>
        <p:spPr>
          <a:xfrm>
            <a:off x="1329106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85D6024-65A9-C4B1-8910-30F1CA10A933}"/>
              </a:ext>
            </a:extLst>
          </p:cNvPr>
          <p:cNvSpPr/>
          <p:nvPr/>
        </p:nvSpPr>
        <p:spPr>
          <a:xfrm>
            <a:off x="1329106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6350631-259A-D6CC-A523-97ADC5E117DF}"/>
              </a:ext>
            </a:extLst>
          </p:cNvPr>
          <p:cNvSpPr/>
          <p:nvPr/>
        </p:nvSpPr>
        <p:spPr>
          <a:xfrm>
            <a:off x="1329106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F46D47E-0C2A-BD3D-3F5B-FA0C3509353A}"/>
              </a:ext>
            </a:extLst>
          </p:cNvPr>
          <p:cNvSpPr/>
          <p:nvPr/>
        </p:nvSpPr>
        <p:spPr>
          <a:xfrm>
            <a:off x="1376580" y="28357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6FDAB6A-4F48-124A-ADDD-E493AB874E12}"/>
              </a:ext>
            </a:extLst>
          </p:cNvPr>
          <p:cNvSpPr/>
          <p:nvPr/>
        </p:nvSpPr>
        <p:spPr>
          <a:xfrm>
            <a:off x="1376580" y="28357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DC2A70A-CF0E-664D-C3E7-EBEC41548F5E}"/>
              </a:ext>
            </a:extLst>
          </p:cNvPr>
          <p:cNvSpPr/>
          <p:nvPr/>
        </p:nvSpPr>
        <p:spPr>
          <a:xfrm>
            <a:off x="1329106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449F984-DD87-8365-69C1-00FA12EB5146}"/>
              </a:ext>
            </a:extLst>
          </p:cNvPr>
          <p:cNvSpPr/>
          <p:nvPr/>
        </p:nvSpPr>
        <p:spPr>
          <a:xfrm>
            <a:off x="1369800" y="3018858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A3E661B-ACA1-E736-733C-04B289A8A061}"/>
              </a:ext>
            </a:extLst>
          </p:cNvPr>
          <p:cNvSpPr/>
          <p:nvPr/>
        </p:nvSpPr>
        <p:spPr>
          <a:xfrm>
            <a:off x="1519002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69A44CB-51D1-0780-C7C8-FB6C5ABEA37C}"/>
              </a:ext>
            </a:extLst>
          </p:cNvPr>
          <p:cNvSpPr/>
          <p:nvPr/>
        </p:nvSpPr>
        <p:spPr>
          <a:xfrm>
            <a:off x="1559696" y="20695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E8689AD-864D-DFB1-D598-985FE38E4C5C}"/>
              </a:ext>
            </a:extLst>
          </p:cNvPr>
          <p:cNvSpPr/>
          <p:nvPr/>
        </p:nvSpPr>
        <p:spPr>
          <a:xfrm>
            <a:off x="1519002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CEDA9A5-CDDC-29CA-AA27-DFE40E5F9B87}"/>
              </a:ext>
            </a:extLst>
          </p:cNvPr>
          <p:cNvSpPr/>
          <p:nvPr/>
        </p:nvSpPr>
        <p:spPr>
          <a:xfrm>
            <a:off x="1559696" y="2259372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50176C9-6D66-1BAC-C316-48F82C49A627}"/>
              </a:ext>
            </a:extLst>
          </p:cNvPr>
          <p:cNvSpPr/>
          <p:nvPr/>
        </p:nvSpPr>
        <p:spPr>
          <a:xfrm>
            <a:off x="1519002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DBF5C9C-7320-3E4D-07CF-EFE703698FDC}"/>
              </a:ext>
            </a:extLst>
          </p:cNvPr>
          <p:cNvSpPr/>
          <p:nvPr/>
        </p:nvSpPr>
        <p:spPr>
          <a:xfrm>
            <a:off x="1559696" y="2828986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423E249-A62D-BE16-A5B1-AA48F1F434D9}"/>
              </a:ext>
            </a:extLst>
          </p:cNvPr>
          <p:cNvSpPr/>
          <p:nvPr/>
        </p:nvSpPr>
        <p:spPr>
          <a:xfrm>
            <a:off x="1519002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EA4D3470-EE5D-5F8C-C0E6-9FE9A4CABAA5}"/>
              </a:ext>
            </a:extLst>
          </p:cNvPr>
          <p:cNvSpPr/>
          <p:nvPr/>
        </p:nvSpPr>
        <p:spPr>
          <a:xfrm>
            <a:off x="1708898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0EFD925-C9AE-2D0C-FF2B-1C7AA21764D1}"/>
              </a:ext>
            </a:extLst>
          </p:cNvPr>
          <p:cNvSpPr/>
          <p:nvPr/>
        </p:nvSpPr>
        <p:spPr>
          <a:xfrm>
            <a:off x="1749592" y="20695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7433A7CE-2926-5235-3814-912722228B11}"/>
              </a:ext>
            </a:extLst>
          </p:cNvPr>
          <p:cNvSpPr/>
          <p:nvPr/>
        </p:nvSpPr>
        <p:spPr>
          <a:xfrm>
            <a:off x="1708898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D85A92D-B403-7142-6F4A-4E12B1241423}"/>
              </a:ext>
            </a:extLst>
          </p:cNvPr>
          <p:cNvSpPr/>
          <p:nvPr/>
        </p:nvSpPr>
        <p:spPr>
          <a:xfrm>
            <a:off x="1749592" y="2259372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8C620FA-5191-44F0-DEFD-0194DC208074}"/>
              </a:ext>
            </a:extLst>
          </p:cNvPr>
          <p:cNvSpPr/>
          <p:nvPr/>
        </p:nvSpPr>
        <p:spPr>
          <a:xfrm>
            <a:off x="1708898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9285B1A3-AC2F-4A39-7755-7948C2B59EF1}"/>
              </a:ext>
            </a:extLst>
          </p:cNvPr>
          <p:cNvSpPr/>
          <p:nvPr/>
        </p:nvSpPr>
        <p:spPr>
          <a:xfrm>
            <a:off x="1756372" y="28357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ACCB901-3D3F-7F6A-B432-80DC722E7E43}"/>
              </a:ext>
            </a:extLst>
          </p:cNvPr>
          <p:cNvSpPr/>
          <p:nvPr/>
        </p:nvSpPr>
        <p:spPr>
          <a:xfrm>
            <a:off x="1756372" y="28357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511DF19-4134-540C-887D-CA056C21C836}"/>
              </a:ext>
            </a:extLst>
          </p:cNvPr>
          <p:cNvSpPr/>
          <p:nvPr/>
        </p:nvSpPr>
        <p:spPr>
          <a:xfrm>
            <a:off x="1708898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8018539-EA01-53CA-EE78-58EBB93A492E}"/>
              </a:ext>
            </a:extLst>
          </p:cNvPr>
          <p:cNvSpPr/>
          <p:nvPr/>
        </p:nvSpPr>
        <p:spPr>
          <a:xfrm>
            <a:off x="1756372" y="30256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6B9CAE9-B26C-7684-8077-300D1AF43C06}"/>
              </a:ext>
            </a:extLst>
          </p:cNvPr>
          <p:cNvSpPr/>
          <p:nvPr/>
        </p:nvSpPr>
        <p:spPr>
          <a:xfrm>
            <a:off x="1756372" y="30256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2CB0A7A-56FB-BFDA-9815-6034F2684B43}"/>
              </a:ext>
            </a:extLst>
          </p:cNvPr>
          <p:cNvSpPr/>
          <p:nvPr/>
        </p:nvSpPr>
        <p:spPr>
          <a:xfrm>
            <a:off x="1898795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F288619-FCAC-8E94-B436-0AE3B74EA681}"/>
              </a:ext>
            </a:extLst>
          </p:cNvPr>
          <p:cNvSpPr/>
          <p:nvPr/>
        </p:nvSpPr>
        <p:spPr>
          <a:xfrm>
            <a:off x="1898795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67B54D2F-EAF4-CA77-BAA0-3CB3C8D2EDD6}"/>
              </a:ext>
            </a:extLst>
          </p:cNvPr>
          <p:cNvSpPr/>
          <p:nvPr/>
        </p:nvSpPr>
        <p:spPr>
          <a:xfrm>
            <a:off x="2088691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5198E73-FD5F-AB1E-F232-8F2E96F05C47}"/>
              </a:ext>
            </a:extLst>
          </p:cNvPr>
          <p:cNvSpPr/>
          <p:nvPr/>
        </p:nvSpPr>
        <p:spPr>
          <a:xfrm>
            <a:off x="2129386" y="20695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652BF59-2E46-4FD5-BB7D-3F32941D4D45}"/>
              </a:ext>
            </a:extLst>
          </p:cNvPr>
          <p:cNvSpPr/>
          <p:nvPr/>
        </p:nvSpPr>
        <p:spPr>
          <a:xfrm>
            <a:off x="2088691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80FE814-94D2-5F03-C94C-5520C627A1E4}"/>
              </a:ext>
            </a:extLst>
          </p:cNvPr>
          <p:cNvSpPr/>
          <p:nvPr/>
        </p:nvSpPr>
        <p:spPr>
          <a:xfrm>
            <a:off x="2129386" y="22593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3298729-BD3E-34FE-5216-DBD16BEB232B}"/>
              </a:ext>
            </a:extLst>
          </p:cNvPr>
          <p:cNvSpPr/>
          <p:nvPr/>
        </p:nvSpPr>
        <p:spPr>
          <a:xfrm>
            <a:off x="2278587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0FAF3032-D996-4986-E524-3EA3E4B9768A}"/>
              </a:ext>
            </a:extLst>
          </p:cNvPr>
          <p:cNvSpPr/>
          <p:nvPr/>
        </p:nvSpPr>
        <p:spPr>
          <a:xfrm>
            <a:off x="2319282" y="20695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22B8B89-74B4-4D13-4FBD-96B07DC5B993}"/>
              </a:ext>
            </a:extLst>
          </p:cNvPr>
          <p:cNvSpPr/>
          <p:nvPr/>
        </p:nvSpPr>
        <p:spPr>
          <a:xfrm>
            <a:off x="2278587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22B570B-9D67-9121-C7D8-4745B874DD49}"/>
              </a:ext>
            </a:extLst>
          </p:cNvPr>
          <p:cNvSpPr/>
          <p:nvPr/>
        </p:nvSpPr>
        <p:spPr>
          <a:xfrm>
            <a:off x="2319282" y="22593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089450E-2732-A4C8-8A43-621437C390C0}"/>
              </a:ext>
            </a:extLst>
          </p:cNvPr>
          <p:cNvSpPr/>
          <p:nvPr/>
        </p:nvSpPr>
        <p:spPr>
          <a:xfrm>
            <a:off x="2667000" y="2032000"/>
            <a:ext cx="1538179" cy="1917737"/>
          </a:xfrm>
          <a:custGeom>
            <a:avLst/>
            <a:gdLst>
              <a:gd name="connsiteX0" fmla="*/ 0 w 1538179"/>
              <a:gd name="connsiteY0" fmla="*/ 0 h 1917737"/>
              <a:gd name="connsiteX1" fmla="*/ 1538180 w 1538179"/>
              <a:gd name="connsiteY1" fmla="*/ 0 h 1917737"/>
              <a:gd name="connsiteX2" fmla="*/ 1538180 w 1538179"/>
              <a:gd name="connsiteY2" fmla="*/ 1917738 h 1917737"/>
              <a:gd name="connsiteX3" fmla="*/ 0 w 1538179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79" h="1917737">
                <a:moveTo>
                  <a:pt x="0" y="0"/>
                </a:moveTo>
                <a:lnTo>
                  <a:pt x="1538180" y="0"/>
                </a:lnTo>
                <a:lnTo>
                  <a:pt x="1538180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4C803BC-427A-DDB8-5122-C1324DEFB1A1}"/>
              </a:ext>
            </a:extLst>
          </p:cNvPr>
          <p:cNvSpPr/>
          <p:nvPr/>
        </p:nvSpPr>
        <p:spPr>
          <a:xfrm>
            <a:off x="2676513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5 w 189894"/>
              <a:gd name="connsiteY1" fmla="*/ 10 h 189871"/>
              <a:gd name="connsiteX2" fmla="*/ 189905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5" y="10"/>
                </a:lnTo>
                <a:lnTo>
                  <a:pt x="189905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3C256E1-789B-AAAF-B1A5-930BBC681AFD}"/>
              </a:ext>
            </a:extLst>
          </p:cNvPr>
          <p:cNvSpPr/>
          <p:nvPr/>
        </p:nvSpPr>
        <p:spPr>
          <a:xfrm>
            <a:off x="2717206" y="2082200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3 w 108510"/>
              <a:gd name="connsiteY1" fmla="*/ 108507 h 108497"/>
              <a:gd name="connsiteX2" fmla="*/ 10 w 108510"/>
              <a:gd name="connsiteY2" fmla="*/ 54257 h 108497"/>
              <a:gd name="connsiteX3" fmla="*/ 54263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3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3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5E08F313-203A-6F60-3A64-251D7698DEAD}"/>
              </a:ext>
            </a:extLst>
          </p:cNvPr>
          <p:cNvSpPr/>
          <p:nvPr/>
        </p:nvSpPr>
        <p:spPr>
          <a:xfrm>
            <a:off x="2676513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5 w 189894"/>
              <a:gd name="connsiteY1" fmla="*/ 10 h 189871"/>
              <a:gd name="connsiteX2" fmla="*/ 189905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5" y="10"/>
                </a:lnTo>
                <a:lnTo>
                  <a:pt x="189905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7B7705CE-A90D-728C-A2D7-6C7B8EECF4BE}"/>
              </a:ext>
            </a:extLst>
          </p:cNvPr>
          <p:cNvSpPr/>
          <p:nvPr/>
        </p:nvSpPr>
        <p:spPr>
          <a:xfrm>
            <a:off x="2723986" y="2278851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8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7ECAD62F-20F4-63B7-0F4F-7C805AA7A143}"/>
              </a:ext>
            </a:extLst>
          </p:cNvPr>
          <p:cNvSpPr/>
          <p:nvPr/>
        </p:nvSpPr>
        <p:spPr>
          <a:xfrm>
            <a:off x="2723986" y="2278851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8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4CB4806-D505-E996-BCED-150F4D6E2EE5}"/>
              </a:ext>
            </a:extLst>
          </p:cNvPr>
          <p:cNvSpPr/>
          <p:nvPr/>
        </p:nvSpPr>
        <p:spPr>
          <a:xfrm>
            <a:off x="2676513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5 w 189894"/>
              <a:gd name="connsiteY1" fmla="*/ 10 h 189871"/>
              <a:gd name="connsiteX2" fmla="*/ 189905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5" y="10"/>
                </a:lnTo>
                <a:lnTo>
                  <a:pt x="189905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2B986DE-8B45-94F0-E3A8-52685E7DACFD}"/>
              </a:ext>
            </a:extLst>
          </p:cNvPr>
          <p:cNvSpPr/>
          <p:nvPr/>
        </p:nvSpPr>
        <p:spPr>
          <a:xfrm>
            <a:off x="2723986" y="3607950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8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CDA1DDA-2A38-98B2-B887-2FB726BC3E9E}"/>
              </a:ext>
            </a:extLst>
          </p:cNvPr>
          <p:cNvSpPr/>
          <p:nvPr/>
        </p:nvSpPr>
        <p:spPr>
          <a:xfrm>
            <a:off x="2723986" y="3607950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8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C4476E07-FF57-A719-56AB-B67D059EFA81}"/>
              </a:ext>
            </a:extLst>
          </p:cNvPr>
          <p:cNvSpPr/>
          <p:nvPr/>
        </p:nvSpPr>
        <p:spPr>
          <a:xfrm>
            <a:off x="2676513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5 w 189894"/>
              <a:gd name="connsiteY1" fmla="*/ 10 h 189871"/>
              <a:gd name="connsiteX2" fmla="*/ 189905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5" y="10"/>
                </a:lnTo>
                <a:lnTo>
                  <a:pt x="189905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87C11E9-7AF7-3706-2542-C85E191FAD81}"/>
              </a:ext>
            </a:extLst>
          </p:cNvPr>
          <p:cNvSpPr/>
          <p:nvPr/>
        </p:nvSpPr>
        <p:spPr>
          <a:xfrm>
            <a:off x="2717206" y="3791043"/>
            <a:ext cx="108510" cy="108492"/>
          </a:xfrm>
          <a:custGeom>
            <a:avLst/>
            <a:gdLst>
              <a:gd name="connsiteX0" fmla="*/ 108520 w 108510"/>
              <a:gd name="connsiteY0" fmla="*/ 54256 h 108492"/>
              <a:gd name="connsiteX1" fmla="*/ 54263 w 108510"/>
              <a:gd name="connsiteY1" fmla="*/ 108503 h 108492"/>
              <a:gd name="connsiteX2" fmla="*/ 10 w 108510"/>
              <a:gd name="connsiteY2" fmla="*/ 54256 h 108492"/>
              <a:gd name="connsiteX3" fmla="*/ 54263 w 108510"/>
              <a:gd name="connsiteY3" fmla="*/ 10 h 108492"/>
              <a:gd name="connsiteX4" fmla="*/ 108520 w 108510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2">
                <a:moveTo>
                  <a:pt x="108520" y="54256"/>
                </a:moveTo>
                <a:cubicBezTo>
                  <a:pt x="108520" y="84218"/>
                  <a:pt x="84227" y="108503"/>
                  <a:pt x="54263" y="108503"/>
                </a:cubicBezTo>
                <a:cubicBezTo>
                  <a:pt x="24299" y="108503"/>
                  <a:pt x="10" y="84218"/>
                  <a:pt x="10" y="54256"/>
                </a:cubicBezTo>
                <a:cubicBezTo>
                  <a:pt x="10" y="24295"/>
                  <a:pt x="24299" y="10"/>
                  <a:pt x="54263" y="10"/>
                </a:cubicBezTo>
                <a:cubicBezTo>
                  <a:pt x="84227" y="10"/>
                  <a:pt x="108520" y="24295"/>
                  <a:pt x="108520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A73A6069-1AA8-7EC2-04DF-D810FE5C1475}"/>
              </a:ext>
            </a:extLst>
          </p:cNvPr>
          <p:cNvSpPr/>
          <p:nvPr/>
        </p:nvSpPr>
        <p:spPr>
          <a:xfrm>
            <a:off x="2866407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BAC75D4-3AFD-30CB-8115-325F69BE4E09}"/>
              </a:ext>
            </a:extLst>
          </p:cNvPr>
          <p:cNvSpPr/>
          <p:nvPr/>
        </p:nvSpPr>
        <p:spPr>
          <a:xfrm>
            <a:off x="2907101" y="2082200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B900993-4325-4B1C-4896-6BCF082BF95B}"/>
              </a:ext>
            </a:extLst>
          </p:cNvPr>
          <p:cNvSpPr/>
          <p:nvPr/>
        </p:nvSpPr>
        <p:spPr>
          <a:xfrm>
            <a:off x="2866407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D5FD2D68-00F5-3986-D8E3-D1EA40850D6B}"/>
              </a:ext>
            </a:extLst>
          </p:cNvPr>
          <p:cNvSpPr/>
          <p:nvPr/>
        </p:nvSpPr>
        <p:spPr>
          <a:xfrm>
            <a:off x="2866407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77863C8F-4C23-5570-03B4-1D606F559E3C}"/>
              </a:ext>
            </a:extLst>
          </p:cNvPr>
          <p:cNvSpPr/>
          <p:nvPr/>
        </p:nvSpPr>
        <p:spPr>
          <a:xfrm>
            <a:off x="2866407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0E30A8DF-B8AB-DB7E-8714-39D19F1ECCA1}"/>
              </a:ext>
            </a:extLst>
          </p:cNvPr>
          <p:cNvSpPr/>
          <p:nvPr/>
        </p:nvSpPr>
        <p:spPr>
          <a:xfrm>
            <a:off x="3056301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D5DE03FE-7796-8D03-29AC-50960E6B4931}"/>
              </a:ext>
            </a:extLst>
          </p:cNvPr>
          <p:cNvSpPr/>
          <p:nvPr/>
        </p:nvSpPr>
        <p:spPr>
          <a:xfrm>
            <a:off x="3056301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20578EE-7FD7-6BBA-DD37-38831B223695}"/>
              </a:ext>
            </a:extLst>
          </p:cNvPr>
          <p:cNvSpPr/>
          <p:nvPr/>
        </p:nvSpPr>
        <p:spPr>
          <a:xfrm>
            <a:off x="3056301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CD5E6727-9E8E-8472-62BE-6D58B0FC15E3}"/>
              </a:ext>
            </a:extLst>
          </p:cNvPr>
          <p:cNvSpPr/>
          <p:nvPr/>
        </p:nvSpPr>
        <p:spPr>
          <a:xfrm>
            <a:off x="3056301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9BA609D-BF38-37B0-7210-9242286115D5}"/>
              </a:ext>
            </a:extLst>
          </p:cNvPr>
          <p:cNvSpPr/>
          <p:nvPr/>
        </p:nvSpPr>
        <p:spPr>
          <a:xfrm>
            <a:off x="3103775" y="3797821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BD1272B-216B-74CD-AC7D-BFD5A69F757B}"/>
              </a:ext>
            </a:extLst>
          </p:cNvPr>
          <p:cNvSpPr/>
          <p:nvPr/>
        </p:nvSpPr>
        <p:spPr>
          <a:xfrm>
            <a:off x="3103775" y="3797821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D55AB625-4EF0-635A-9990-D8A19BB817D2}"/>
              </a:ext>
            </a:extLst>
          </p:cNvPr>
          <p:cNvSpPr/>
          <p:nvPr/>
        </p:nvSpPr>
        <p:spPr>
          <a:xfrm>
            <a:off x="3246195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68BDA84F-CEAC-4EB0-CE2E-EF5701924C94}"/>
              </a:ext>
            </a:extLst>
          </p:cNvPr>
          <p:cNvSpPr/>
          <p:nvPr/>
        </p:nvSpPr>
        <p:spPr>
          <a:xfrm>
            <a:off x="3286889" y="2082200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029D185E-AA4E-899C-425B-11A17B5E9221}"/>
              </a:ext>
            </a:extLst>
          </p:cNvPr>
          <p:cNvSpPr/>
          <p:nvPr/>
        </p:nvSpPr>
        <p:spPr>
          <a:xfrm>
            <a:off x="3246195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D6C756C-0912-ACE2-84BF-2ECD942D4FED}"/>
              </a:ext>
            </a:extLst>
          </p:cNvPr>
          <p:cNvSpPr/>
          <p:nvPr/>
        </p:nvSpPr>
        <p:spPr>
          <a:xfrm>
            <a:off x="3246195" y="2421255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97F8131-D8E7-5521-FEFB-C60A89E0B6C1}"/>
              </a:ext>
            </a:extLst>
          </p:cNvPr>
          <p:cNvSpPr/>
          <p:nvPr/>
        </p:nvSpPr>
        <p:spPr>
          <a:xfrm>
            <a:off x="3286889" y="2461943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AE8DC9DD-EB0C-C7C6-E719-2DC5CB731D61}"/>
              </a:ext>
            </a:extLst>
          </p:cNvPr>
          <p:cNvSpPr/>
          <p:nvPr/>
        </p:nvSpPr>
        <p:spPr>
          <a:xfrm>
            <a:off x="3246195" y="2611126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10AC369-50B7-26F0-7FAF-62DD76AC24C4}"/>
              </a:ext>
            </a:extLst>
          </p:cNvPr>
          <p:cNvSpPr/>
          <p:nvPr/>
        </p:nvSpPr>
        <p:spPr>
          <a:xfrm>
            <a:off x="3286889" y="2651814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20122E6-307B-775A-59E3-BC19C247959E}"/>
              </a:ext>
            </a:extLst>
          </p:cNvPr>
          <p:cNvSpPr/>
          <p:nvPr/>
        </p:nvSpPr>
        <p:spPr>
          <a:xfrm>
            <a:off x="3246195" y="2800997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76C8A56A-A74D-21F1-1D8D-13681B98B353}"/>
              </a:ext>
            </a:extLst>
          </p:cNvPr>
          <p:cNvSpPr/>
          <p:nvPr/>
        </p:nvSpPr>
        <p:spPr>
          <a:xfrm>
            <a:off x="3246195" y="2990868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10910FE-5583-119B-3380-DC08F5CE3E8E}"/>
              </a:ext>
            </a:extLst>
          </p:cNvPr>
          <p:cNvSpPr/>
          <p:nvPr/>
        </p:nvSpPr>
        <p:spPr>
          <a:xfrm>
            <a:off x="3286889" y="3031558"/>
            <a:ext cx="108510" cy="108492"/>
          </a:xfrm>
          <a:custGeom>
            <a:avLst/>
            <a:gdLst>
              <a:gd name="connsiteX0" fmla="*/ 108520 w 108510"/>
              <a:gd name="connsiteY0" fmla="*/ 54256 h 108492"/>
              <a:gd name="connsiteX1" fmla="*/ 54264 w 108510"/>
              <a:gd name="connsiteY1" fmla="*/ 108503 h 108492"/>
              <a:gd name="connsiteX2" fmla="*/ 10 w 108510"/>
              <a:gd name="connsiteY2" fmla="*/ 54256 h 108492"/>
              <a:gd name="connsiteX3" fmla="*/ 54264 w 108510"/>
              <a:gd name="connsiteY3" fmla="*/ 10 h 108492"/>
              <a:gd name="connsiteX4" fmla="*/ 108520 w 108510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2">
                <a:moveTo>
                  <a:pt x="108520" y="54256"/>
                </a:moveTo>
                <a:cubicBezTo>
                  <a:pt x="108520" y="84218"/>
                  <a:pt x="84227" y="108503"/>
                  <a:pt x="54264" y="108503"/>
                </a:cubicBezTo>
                <a:cubicBezTo>
                  <a:pt x="24299" y="108503"/>
                  <a:pt x="10" y="84218"/>
                  <a:pt x="10" y="54256"/>
                </a:cubicBezTo>
                <a:cubicBezTo>
                  <a:pt x="10" y="24295"/>
                  <a:pt x="24299" y="10"/>
                  <a:pt x="54264" y="10"/>
                </a:cubicBezTo>
                <a:cubicBezTo>
                  <a:pt x="84227" y="10"/>
                  <a:pt x="108520" y="24295"/>
                  <a:pt x="108520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B3E3B122-2610-81EF-5B9B-0691D61D0C58}"/>
              </a:ext>
            </a:extLst>
          </p:cNvPr>
          <p:cNvSpPr/>
          <p:nvPr/>
        </p:nvSpPr>
        <p:spPr>
          <a:xfrm>
            <a:off x="3246195" y="3180740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CEB072AC-1DBF-5003-6BD2-82A0751E0696}"/>
              </a:ext>
            </a:extLst>
          </p:cNvPr>
          <p:cNvSpPr/>
          <p:nvPr/>
        </p:nvSpPr>
        <p:spPr>
          <a:xfrm>
            <a:off x="3286889" y="3221429"/>
            <a:ext cx="108510" cy="108492"/>
          </a:xfrm>
          <a:custGeom>
            <a:avLst/>
            <a:gdLst>
              <a:gd name="connsiteX0" fmla="*/ 108520 w 108510"/>
              <a:gd name="connsiteY0" fmla="*/ 54256 h 108492"/>
              <a:gd name="connsiteX1" fmla="*/ 54264 w 108510"/>
              <a:gd name="connsiteY1" fmla="*/ 108503 h 108492"/>
              <a:gd name="connsiteX2" fmla="*/ 10 w 108510"/>
              <a:gd name="connsiteY2" fmla="*/ 54256 h 108492"/>
              <a:gd name="connsiteX3" fmla="*/ 54264 w 108510"/>
              <a:gd name="connsiteY3" fmla="*/ 10 h 108492"/>
              <a:gd name="connsiteX4" fmla="*/ 108520 w 108510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2">
                <a:moveTo>
                  <a:pt x="108520" y="54256"/>
                </a:moveTo>
                <a:cubicBezTo>
                  <a:pt x="108520" y="84218"/>
                  <a:pt x="84227" y="108503"/>
                  <a:pt x="54264" y="108503"/>
                </a:cubicBezTo>
                <a:cubicBezTo>
                  <a:pt x="24299" y="108503"/>
                  <a:pt x="10" y="84218"/>
                  <a:pt x="10" y="54256"/>
                </a:cubicBezTo>
                <a:cubicBezTo>
                  <a:pt x="10" y="24295"/>
                  <a:pt x="24299" y="10"/>
                  <a:pt x="54264" y="10"/>
                </a:cubicBezTo>
                <a:cubicBezTo>
                  <a:pt x="84227" y="10"/>
                  <a:pt x="108520" y="24295"/>
                  <a:pt x="108520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66123A4-D744-BCC9-BD02-DA29D2515AAD}"/>
              </a:ext>
            </a:extLst>
          </p:cNvPr>
          <p:cNvSpPr/>
          <p:nvPr/>
        </p:nvSpPr>
        <p:spPr>
          <a:xfrm>
            <a:off x="3246195" y="3370611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287F6484-D039-92F3-411B-BDE7B266654A}"/>
              </a:ext>
            </a:extLst>
          </p:cNvPr>
          <p:cNvSpPr/>
          <p:nvPr/>
        </p:nvSpPr>
        <p:spPr>
          <a:xfrm>
            <a:off x="3286889" y="3411300"/>
            <a:ext cx="108510" cy="108492"/>
          </a:xfrm>
          <a:custGeom>
            <a:avLst/>
            <a:gdLst>
              <a:gd name="connsiteX0" fmla="*/ 108520 w 108510"/>
              <a:gd name="connsiteY0" fmla="*/ 54256 h 108492"/>
              <a:gd name="connsiteX1" fmla="*/ 54264 w 108510"/>
              <a:gd name="connsiteY1" fmla="*/ 108503 h 108492"/>
              <a:gd name="connsiteX2" fmla="*/ 10 w 108510"/>
              <a:gd name="connsiteY2" fmla="*/ 54256 h 108492"/>
              <a:gd name="connsiteX3" fmla="*/ 54264 w 108510"/>
              <a:gd name="connsiteY3" fmla="*/ 10 h 108492"/>
              <a:gd name="connsiteX4" fmla="*/ 108520 w 108510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2">
                <a:moveTo>
                  <a:pt x="108520" y="54256"/>
                </a:moveTo>
                <a:cubicBezTo>
                  <a:pt x="108520" y="84218"/>
                  <a:pt x="84227" y="108503"/>
                  <a:pt x="54264" y="108503"/>
                </a:cubicBezTo>
                <a:cubicBezTo>
                  <a:pt x="24299" y="108503"/>
                  <a:pt x="10" y="84218"/>
                  <a:pt x="10" y="54256"/>
                </a:cubicBezTo>
                <a:cubicBezTo>
                  <a:pt x="10" y="24295"/>
                  <a:pt x="24299" y="10"/>
                  <a:pt x="54264" y="10"/>
                </a:cubicBezTo>
                <a:cubicBezTo>
                  <a:pt x="84227" y="10"/>
                  <a:pt x="108520" y="24295"/>
                  <a:pt x="108520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10B91AE-CA22-0739-413E-D392C63FB4CE}"/>
              </a:ext>
            </a:extLst>
          </p:cNvPr>
          <p:cNvSpPr/>
          <p:nvPr/>
        </p:nvSpPr>
        <p:spPr>
          <a:xfrm>
            <a:off x="3246195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83EF76AC-4A13-1899-16A7-5B2C996ED08C}"/>
              </a:ext>
            </a:extLst>
          </p:cNvPr>
          <p:cNvSpPr/>
          <p:nvPr/>
        </p:nvSpPr>
        <p:spPr>
          <a:xfrm>
            <a:off x="3246195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3BB0A691-7B27-E323-9D66-00EB10E47923}"/>
              </a:ext>
            </a:extLst>
          </p:cNvPr>
          <p:cNvSpPr/>
          <p:nvPr/>
        </p:nvSpPr>
        <p:spPr>
          <a:xfrm>
            <a:off x="3293669" y="3797821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BF37860D-936D-A448-22EE-1DFCF243D39E}"/>
              </a:ext>
            </a:extLst>
          </p:cNvPr>
          <p:cNvSpPr/>
          <p:nvPr/>
        </p:nvSpPr>
        <p:spPr>
          <a:xfrm>
            <a:off x="3293669" y="3797821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F7186C2-1538-1EA3-22EC-FB2CBE6F0484}"/>
              </a:ext>
            </a:extLst>
          </p:cNvPr>
          <p:cNvSpPr/>
          <p:nvPr/>
        </p:nvSpPr>
        <p:spPr>
          <a:xfrm>
            <a:off x="3436089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59B2178-F0BD-8E45-84D9-ECBDF8124D31}"/>
              </a:ext>
            </a:extLst>
          </p:cNvPr>
          <p:cNvSpPr/>
          <p:nvPr/>
        </p:nvSpPr>
        <p:spPr>
          <a:xfrm>
            <a:off x="3483563" y="2088979"/>
            <a:ext cx="94947" cy="94936"/>
          </a:xfrm>
          <a:custGeom>
            <a:avLst/>
            <a:gdLst>
              <a:gd name="connsiteX0" fmla="*/ 10 w 94947"/>
              <a:gd name="connsiteY0" fmla="*/ 10 h 94936"/>
              <a:gd name="connsiteX1" fmla="*/ 94957 w 94947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43B2631D-665D-7CAE-E635-8811680F7CF1}"/>
              </a:ext>
            </a:extLst>
          </p:cNvPr>
          <p:cNvSpPr/>
          <p:nvPr/>
        </p:nvSpPr>
        <p:spPr>
          <a:xfrm>
            <a:off x="3483563" y="2088979"/>
            <a:ext cx="94947" cy="94936"/>
          </a:xfrm>
          <a:custGeom>
            <a:avLst/>
            <a:gdLst>
              <a:gd name="connsiteX0" fmla="*/ 10 w 94947"/>
              <a:gd name="connsiteY0" fmla="*/ 94946 h 94936"/>
              <a:gd name="connsiteX1" fmla="*/ 94957 w 94947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225854D7-3D2F-5F77-560C-BD0415B4DF41}"/>
              </a:ext>
            </a:extLst>
          </p:cNvPr>
          <p:cNvSpPr/>
          <p:nvPr/>
        </p:nvSpPr>
        <p:spPr>
          <a:xfrm>
            <a:off x="3436089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DD86C57-1362-8DFD-9389-F867A674B00E}"/>
              </a:ext>
            </a:extLst>
          </p:cNvPr>
          <p:cNvSpPr/>
          <p:nvPr/>
        </p:nvSpPr>
        <p:spPr>
          <a:xfrm>
            <a:off x="3476783" y="2272072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764A7ECF-0984-5C20-48C2-49AFEF272555}"/>
              </a:ext>
            </a:extLst>
          </p:cNvPr>
          <p:cNvSpPr/>
          <p:nvPr/>
        </p:nvSpPr>
        <p:spPr>
          <a:xfrm>
            <a:off x="3436089" y="2421255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0280E74E-86CD-4D68-A3B8-2419DD69620B}"/>
              </a:ext>
            </a:extLst>
          </p:cNvPr>
          <p:cNvSpPr/>
          <p:nvPr/>
        </p:nvSpPr>
        <p:spPr>
          <a:xfrm>
            <a:off x="3436089" y="2611126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62294A40-8900-AB5B-E6BF-A9D1247857A8}"/>
              </a:ext>
            </a:extLst>
          </p:cNvPr>
          <p:cNvSpPr/>
          <p:nvPr/>
        </p:nvSpPr>
        <p:spPr>
          <a:xfrm>
            <a:off x="3476783" y="2651814"/>
            <a:ext cx="108510" cy="108497"/>
          </a:xfrm>
          <a:custGeom>
            <a:avLst/>
            <a:gdLst>
              <a:gd name="connsiteX0" fmla="*/ 108520 w 108510"/>
              <a:gd name="connsiteY0" fmla="*/ 54257 h 108497"/>
              <a:gd name="connsiteX1" fmla="*/ 54264 w 108510"/>
              <a:gd name="connsiteY1" fmla="*/ 108507 h 108497"/>
              <a:gd name="connsiteX2" fmla="*/ 10 w 108510"/>
              <a:gd name="connsiteY2" fmla="*/ 54257 h 108497"/>
              <a:gd name="connsiteX3" fmla="*/ 54264 w 108510"/>
              <a:gd name="connsiteY3" fmla="*/ 10 h 108497"/>
              <a:gd name="connsiteX4" fmla="*/ 108520 w 108510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7">
                <a:moveTo>
                  <a:pt x="108520" y="54257"/>
                </a:moveTo>
                <a:cubicBezTo>
                  <a:pt x="108520" y="84217"/>
                  <a:pt x="84227" y="108507"/>
                  <a:pt x="54264" y="108507"/>
                </a:cubicBezTo>
                <a:cubicBezTo>
                  <a:pt x="24299" y="108507"/>
                  <a:pt x="10" y="84217"/>
                  <a:pt x="10" y="54257"/>
                </a:cubicBezTo>
                <a:cubicBezTo>
                  <a:pt x="10" y="24296"/>
                  <a:pt x="24299" y="10"/>
                  <a:pt x="54264" y="10"/>
                </a:cubicBezTo>
                <a:cubicBezTo>
                  <a:pt x="84227" y="10"/>
                  <a:pt x="108520" y="24296"/>
                  <a:pt x="108520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946BA6FC-D522-0426-FB33-ED269B2E6ECA}"/>
              </a:ext>
            </a:extLst>
          </p:cNvPr>
          <p:cNvSpPr/>
          <p:nvPr/>
        </p:nvSpPr>
        <p:spPr>
          <a:xfrm>
            <a:off x="3436089" y="2800997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C615BDB-22C2-0FEF-772A-E83F3BF156D4}"/>
              </a:ext>
            </a:extLst>
          </p:cNvPr>
          <p:cNvSpPr/>
          <p:nvPr/>
        </p:nvSpPr>
        <p:spPr>
          <a:xfrm>
            <a:off x="3436089" y="2990868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6BBF2C9-9A72-5524-6854-6D38966B274F}"/>
              </a:ext>
            </a:extLst>
          </p:cNvPr>
          <p:cNvSpPr/>
          <p:nvPr/>
        </p:nvSpPr>
        <p:spPr>
          <a:xfrm>
            <a:off x="3476783" y="3031558"/>
            <a:ext cx="108510" cy="108492"/>
          </a:xfrm>
          <a:custGeom>
            <a:avLst/>
            <a:gdLst>
              <a:gd name="connsiteX0" fmla="*/ 108520 w 108510"/>
              <a:gd name="connsiteY0" fmla="*/ 54256 h 108492"/>
              <a:gd name="connsiteX1" fmla="*/ 54264 w 108510"/>
              <a:gd name="connsiteY1" fmla="*/ 108503 h 108492"/>
              <a:gd name="connsiteX2" fmla="*/ 10 w 108510"/>
              <a:gd name="connsiteY2" fmla="*/ 54256 h 108492"/>
              <a:gd name="connsiteX3" fmla="*/ 54264 w 108510"/>
              <a:gd name="connsiteY3" fmla="*/ 10 h 108492"/>
              <a:gd name="connsiteX4" fmla="*/ 108520 w 108510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0" h="108492">
                <a:moveTo>
                  <a:pt x="108520" y="54256"/>
                </a:moveTo>
                <a:cubicBezTo>
                  <a:pt x="108520" y="84218"/>
                  <a:pt x="84227" y="108503"/>
                  <a:pt x="54264" y="108503"/>
                </a:cubicBezTo>
                <a:cubicBezTo>
                  <a:pt x="24299" y="108503"/>
                  <a:pt x="10" y="84218"/>
                  <a:pt x="10" y="54256"/>
                </a:cubicBezTo>
                <a:cubicBezTo>
                  <a:pt x="10" y="24295"/>
                  <a:pt x="24299" y="10"/>
                  <a:pt x="54264" y="10"/>
                </a:cubicBezTo>
                <a:cubicBezTo>
                  <a:pt x="84227" y="10"/>
                  <a:pt x="108520" y="24295"/>
                  <a:pt x="108520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B045D0B1-3B44-50F7-E765-E15E0C8A541F}"/>
              </a:ext>
            </a:extLst>
          </p:cNvPr>
          <p:cNvSpPr/>
          <p:nvPr/>
        </p:nvSpPr>
        <p:spPr>
          <a:xfrm>
            <a:off x="3436089" y="3180740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66B43FF-40E4-3418-4484-FCBD5F8977C7}"/>
              </a:ext>
            </a:extLst>
          </p:cNvPr>
          <p:cNvSpPr/>
          <p:nvPr/>
        </p:nvSpPr>
        <p:spPr>
          <a:xfrm>
            <a:off x="3436089" y="3370611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3319CAE-6B3F-C95F-3960-675793AA3BE6}"/>
              </a:ext>
            </a:extLst>
          </p:cNvPr>
          <p:cNvSpPr/>
          <p:nvPr/>
        </p:nvSpPr>
        <p:spPr>
          <a:xfrm>
            <a:off x="3483563" y="3418079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44F2FCE5-51E7-7E4E-F6D6-61DBE6C8AF0C}"/>
              </a:ext>
            </a:extLst>
          </p:cNvPr>
          <p:cNvSpPr/>
          <p:nvPr/>
        </p:nvSpPr>
        <p:spPr>
          <a:xfrm>
            <a:off x="3483563" y="3418079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4B422ABA-A35F-ED5A-FF75-F4668837638F}"/>
              </a:ext>
            </a:extLst>
          </p:cNvPr>
          <p:cNvSpPr/>
          <p:nvPr/>
        </p:nvSpPr>
        <p:spPr>
          <a:xfrm>
            <a:off x="3436089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05E7BECF-AF0F-8A77-75E7-599C72FCD0EB}"/>
              </a:ext>
            </a:extLst>
          </p:cNvPr>
          <p:cNvSpPr/>
          <p:nvPr/>
        </p:nvSpPr>
        <p:spPr>
          <a:xfrm>
            <a:off x="3483563" y="3607950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4315B7E4-48F9-7485-6068-B49348951455}"/>
              </a:ext>
            </a:extLst>
          </p:cNvPr>
          <p:cNvSpPr/>
          <p:nvPr/>
        </p:nvSpPr>
        <p:spPr>
          <a:xfrm>
            <a:off x="3483563" y="3607950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C5204A6-EA94-6D4F-2CEB-8E66542B13C0}"/>
              </a:ext>
            </a:extLst>
          </p:cNvPr>
          <p:cNvSpPr/>
          <p:nvPr/>
        </p:nvSpPr>
        <p:spPr>
          <a:xfrm>
            <a:off x="3436089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7749322-EB8A-0BA7-402F-18FB9439E81A}"/>
              </a:ext>
            </a:extLst>
          </p:cNvPr>
          <p:cNvSpPr/>
          <p:nvPr/>
        </p:nvSpPr>
        <p:spPr>
          <a:xfrm>
            <a:off x="3483563" y="3797821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126455A8-9FDB-26D2-32E6-3C9266DF4F8F}"/>
              </a:ext>
            </a:extLst>
          </p:cNvPr>
          <p:cNvSpPr/>
          <p:nvPr/>
        </p:nvSpPr>
        <p:spPr>
          <a:xfrm>
            <a:off x="3483563" y="3797821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9BA34D14-9486-CCF1-33AF-605A0414E068}"/>
              </a:ext>
            </a:extLst>
          </p:cNvPr>
          <p:cNvSpPr/>
          <p:nvPr/>
        </p:nvSpPr>
        <p:spPr>
          <a:xfrm>
            <a:off x="3625983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0AC89F75-811E-B67B-F85D-F9D30CF82470}"/>
              </a:ext>
            </a:extLst>
          </p:cNvPr>
          <p:cNvSpPr/>
          <p:nvPr/>
        </p:nvSpPr>
        <p:spPr>
          <a:xfrm>
            <a:off x="3673457" y="2088979"/>
            <a:ext cx="94947" cy="94936"/>
          </a:xfrm>
          <a:custGeom>
            <a:avLst/>
            <a:gdLst>
              <a:gd name="connsiteX0" fmla="*/ 10 w 94947"/>
              <a:gd name="connsiteY0" fmla="*/ 10 h 94936"/>
              <a:gd name="connsiteX1" fmla="*/ 94957 w 94947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9F693E3D-C9C1-E3FD-3654-F398E41F85FE}"/>
              </a:ext>
            </a:extLst>
          </p:cNvPr>
          <p:cNvSpPr/>
          <p:nvPr/>
        </p:nvSpPr>
        <p:spPr>
          <a:xfrm>
            <a:off x="3673457" y="2088979"/>
            <a:ext cx="94947" cy="94936"/>
          </a:xfrm>
          <a:custGeom>
            <a:avLst/>
            <a:gdLst>
              <a:gd name="connsiteX0" fmla="*/ 10 w 94947"/>
              <a:gd name="connsiteY0" fmla="*/ 94946 h 94936"/>
              <a:gd name="connsiteX1" fmla="*/ 94957 w 94947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677CCA6F-E4B9-13F7-FDB6-12649CA35937}"/>
              </a:ext>
            </a:extLst>
          </p:cNvPr>
          <p:cNvSpPr/>
          <p:nvPr/>
        </p:nvSpPr>
        <p:spPr>
          <a:xfrm>
            <a:off x="3625983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06F881A8-3723-952A-A137-599B67654EA1}"/>
              </a:ext>
            </a:extLst>
          </p:cNvPr>
          <p:cNvSpPr/>
          <p:nvPr/>
        </p:nvSpPr>
        <p:spPr>
          <a:xfrm>
            <a:off x="3666678" y="2272072"/>
            <a:ext cx="108505" cy="108497"/>
          </a:xfrm>
          <a:custGeom>
            <a:avLst/>
            <a:gdLst>
              <a:gd name="connsiteX0" fmla="*/ 108516 w 108505"/>
              <a:gd name="connsiteY0" fmla="*/ 54257 h 108497"/>
              <a:gd name="connsiteX1" fmla="*/ 54263 w 108505"/>
              <a:gd name="connsiteY1" fmla="*/ 108507 h 108497"/>
              <a:gd name="connsiteX2" fmla="*/ 10 w 108505"/>
              <a:gd name="connsiteY2" fmla="*/ 54257 h 108497"/>
              <a:gd name="connsiteX3" fmla="*/ 54263 w 108505"/>
              <a:gd name="connsiteY3" fmla="*/ 10 h 108497"/>
              <a:gd name="connsiteX4" fmla="*/ 108516 w 108505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5" h="108497">
                <a:moveTo>
                  <a:pt x="108516" y="54257"/>
                </a:moveTo>
                <a:cubicBezTo>
                  <a:pt x="108516" y="84217"/>
                  <a:pt x="84228" y="108507"/>
                  <a:pt x="54263" y="108507"/>
                </a:cubicBezTo>
                <a:cubicBezTo>
                  <a:pt x="24297" y="108507"/>
                  <a:pt x="10" y="84217"/>
                  <a:pt x="10" y="54257"/>
                </a:cubicBezTo>
                <a:cubicBezTo>
                  <a:pt x="10" y="24296"/>
                  <a:pt x="24297" y="10"/>
                  <a:pt x="54263" y="10"/>
                </a:cubicBezTo>
                <a:cubicBezTo>
                  <a:pt x="84228" y="10"/>
                  <a:pt x="108516" y="24296"/>
                  <a:pt x="108516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C8D6F1DA-24D1-865F-AF9C-1BF9043E8E98}"/>
              </a:ext>
            </a:extLst>
          </p:cNvPr>
          <p:cNvSpPr/>
          <p:nvPr/>
        </p:nvSpPr>
        <p:spPr>
          <a:xfrm>
            <a:off x="3625983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4EEAC95B-77C7-4062-DDE4-84AAFE0AED56}"/>
              </a:ext>
            </a:extLst>
          </p:cNvPr>
          <p:cNvSpPr/>
          <p:nvPr/>
        </p:nvSpPr>
        <p:spPr>
          <a:xfrm>
            <a:off x="3625983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FEAC927A-F34A-374A-C446-A96F113A86F4}"/>
              </a:ext>
            </a:extLst>
          </p:cNvPr>
          <p:cNvSpPr/>
          <p:nvPr/>
        </p:nvSpPr>
        <p:spPr>
          <a:xfrm>
            <a:off x="3815877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2284363A-B9E2-A94E-9343-6BE7439F299B}"/>
              </a:ext>
            </a:extLst>
          </p:cNvPr>
          <p:cNvSpPr/>
          <p:nvPr/>
        </p:nvSpPr>
        <p:spPr>
          <a:xfrm>
            <a:off x="3815877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2A3B2DDA-0B01-7B21-233F-9363C15FCE9F}"/>
              </a:ext>
            </a:extLst>
          </p:cNvPr>
          <p:cNvSpPr/>
          <p:nvPr/>
        </p:nvSpPr>
        <p:spPr>
          <a:xfrm>
            <a:off x="3856572" y="2272072"/>
            <a:ext cx="108505" cy="108497"/>
          </a:xfrm>
          <a:custGeom>
            <a:avLst/>
            <a:gdLst>
              <a:gd name="connsiteX0" fmla="*/ 108516 w 108505"/>
              <a:gd name="connsiteY0" fmla="*/ 54257 h 108497"/>
              <a:gd name="connsiteX1" fmla="*/ 54263 w 108505"/>
              <a:gd name="connsiteY1" fmla="*/ 108507 h 108497"/>
              <a:gd name="connsiteX2" fmla="*/ 10 w 108505"/>
              <a:gd name="connsiteY2" fmla="*/ 54257 h 108497"/>
              <a:gd name="connsiteX3" fmla="*/ 54263 w 108505"/>
              <a:gd name="connsiteY3" fmla="*/ 10 h 108497"/>
              <a:gd name="connsiteX4" fmla="*/ 108516 w 108505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5" h="108497">
                <a:moveTo>
                  <a:pt x="108516" y="54257"/>
                </a:moveTo>
                <a:cubicBezTo>
                  <a:pt x="108516" y="84217"/>
                  <a:pt x="84228" y="108507"/>
                  <a:pt x="54263" y="108507"/>
                </a:cubicBezTo>
                <a:cubicBezTo>
                  <a:pt x="24297" y="108507"/>
                  <a:pt x="10" y="84217"/>
                  <a:pt x="10" y="54257"/>
                </a:cubicBezTo>
                <a:cubicBezTo>
                  <a:pt x="10" y="24296"/>
                  <a:pt x="24297" y="10"/>
                  <a:pt x="54263" y="10"/>
                </a:cubicBezTo>
                <a:cubicBezTo>
                  <a:pt x="84228" y="10"/>
                  <a:pt x="108516" y="24296"/>
                  <a:pt x="108516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B361ABC9-A10F-1F53-7967-97C72881637D}"/>
              </a:ext>
            </a:extLst>
          </p:cNvPr>
          <p:cNvSpPr/>
          <p:nvPr/>
        </p:nvSpPr>
        <p:spPr>
          <a:xfrm>
            <a:off x="3815877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657F5843-DEF9-CB47-AD4A-33C9FEEA8B50}"/>
              </a:ext>
            </a:extLst>
          </p:cNvPr>
          <p:cNvSpPr/>
          <p:nvPr/>
        </p:nvSpPr>
        <p:spPr>
          <a:xfrm>
            <a:off x="3863351" y="3607950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119BB052-4931-A06C-C652-2B418A6428B1}"/>
              </a:ext>
            </a:extLst>
          </p:cNvPr>
          <p:cNvSpPr/>
          <p:nvPr/>
        </p:nvSpPr>
        <p:spPr>
          <a:xfrm>
            <a:off x="3863351" y="3607950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24B10164-00B3-7ECE-2031-7960BDF769EA}"/>
              </a:ext>
            </a:extLst>
          </p:cNvPr>
          <p:cNvSpPr/>
          <p:nvPr/>
        </p:nvSpPr>
        <p:spPr>
          <a:xfrm>
            <a:off x="3815877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2C3777D-E6D8-457B-A535-AF5D52354CBB}"/>
              </a:ext>
            </a:extLst>
          </p:cNvPr>
          <p:cNvSpPr/>
          <p:nvPr/>
        </p:nvSpPr>
        <p:spPr>
          <a:xfrm>
            <a:off x="3863351" y="3797821"/>
            <a:ext cx="94947" cy="94935"/>
          </a:xfrm>
          <a:custGeom>
            <a:avLst/>
            <a:gdLst>
              <a:gd name="connsiteX0" fmla="*/ 10 w 94947"/>
              <a:gd name="connsiteY0" fmla="*/ 10 h 94935"/>
              <a:gd name="connsiteX1" fmla="*/ 94957 w 94947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5B6CBE8-0C2E-6645-CD8D-851E5EFD0890}"/>
              </a:ext>
            </a:extLst>
          </p:cNvPr>
          <p:cNvSpPr/>
          <p:nvPr/>
        </p:nvSpPr>
        <p:spPr>
          <a:xfrm>
            <a:off x="3863351" y="3797821"/>
            <a:ext cx="94947" cy="94935"/>
          </a:xfrm>
          <a:custGeom>
            <a:avLst/>
            <a:gdLst>
              <a:gd name="connsiteX0" fmla="*/ 10 w 94947"/>
              <a:gd name="connsiteY0" fmla="*/ 94946 h 94935"/>
              <a:gd name="connsiteX1" fmla="*/ 94957 w 94947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5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5B353A6B-DD83-FD62-202A-E7C75C0DFB8C}"/>
              </a:ext>
            </a:extLst>
          </p:cNvPr>
          <p:cNvSpPr/>
          <p:nvPr/>
        </p:nvSpPr>
        <p:spPr>
          <a:xfrm>
            <a:off x="4005772" y="204151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2 h 189871"/>
              <a:gd name="connsiteX3" fmla="*/ 10 w 189894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B7A290A-2684-9360-6337-5422ADD8FC03}"/>
              </a:ext>
            </a:extLst>
          </p:cNvPr>
          <p:cNvSpPr/>
          <p:nvPr/>
        </p:nvSpPr>
        <p:spPr>
          <a:xfrm>
            <a:off x="4053245" y="2088979"/>
            <a:ext cx="94947" cy="94936"/>
          </a:xfrm>
          <a:custGeom>
            <a:avLst/>
            <a:gdLst>
              <a:gd name="connsiteX0" fmla="*/ 10 w 94947"/>
              <a:gd name="connsiteY0" fmla="*/ 10 h 94936"/>
              <a:gd name="connsiteX1" fmla="*/ 94957 w 94947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10"/>
                </a:moveTo>
                <a:lnTo>
                  <a:pt x="94957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48E54180-F159-2094-6316-611597A076CA}"/>
              </a:ext>
            </a:extLst>
          </p:cNvPr>
          <p:cNvSpPr/>
          <p:nvPr/>
        </p:nvSpPr>
        <p:spPr>
          <a:xfrm>
            <a:off x="4053245" y="2088979"/>
            <a:ext cx="94947" cy="94936"/>
          </a:xfrm>
          <a:custGeom>
            <a:avLst/>
            <a:gdLst>
              <a:gd name="connsiteX0" fmla="*/ 10 w 94947"/>
              <a:gd name="connsiteY0" fmla="*/ 94946 h 94936"/>
              <a:gd name="connsiteX1" fmla="*/ 94957 w 94947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7" h="94936">
                <a:moveTo>
                  <a:pt x="10" y="94946"/>
                </a:moveTo>
                <a:lnTo>
                  <a:pt x="94957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E9453AEC-C8EB-94D2-AD8A-474A8937E8C3}"/>
              </a:ext>
            </a:extLst>
          </p:cNvPr>
          <p:cNvSpPr/>
          <p:nvPr/>
        </p:nvSpPr>
        <p:spPr>
          <a:xfrm>
            <a:off x="4005772" y="2231383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A5663F5-5A4B-D410-880A-92956B66E6AD}"/>
              </a:ext>
            </a:extLst>
          </p:cNvPr>
          <p:cNvSpPr/>
          <p:nvPr/>
        </p:nvSpPr>
        <p:spPr>
          <a:xfrm>
            <a:off x="4005772" y="3560482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1A0DB6D8-2B9D-F72C-EF34-3431225C230D}"/>
              </a:ext>
            </a:extLst>
          </p:cNvPr>
          <p:cNvSpPr/>
          <p:nvPr/>
        </p:nvSpPr>
        <p:spPr>
          <a:xfrm>
            <a:off x="4046466" y="3601172"/>
            <a:ext cx="108505" cy="108492"/>
          </a:xfrm>
          <a:custGeom>
            <a:avLst/>
            <a:gdLst>
              <a:gd name="connsiteX0" fmla="*/ 108516 w 108505"/>
              <a:gd name="connsiteY0" fmla="*/ 54256 h 108492"/>
              <a:gd name="connsiteX1" fmla="*/ 54263 w 108505"/>
              <a:gd name="connsiteY1" fmla="*/ 108503 h 108492"/>
              <a:gd name="connsiteX2" fmla="*/ 10 w 108505"/>
              <a:gd name="connsiteY2" fmla="*/ 54256 h 108492"/>
              <a:gd name="connsiteX3" fmla="*/ 54263 w 108505"/>
              <a:gd name="connsiteY3" fmla="*/ 10 h 108492"/>
              <a:gd name="connsiteX4" fmla="*/ 108516 w 108505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5" h="108492">
                <a:moveTo>
                  <a:pt x="108516" y="54256"/>
                </a:moveTo>
                <a:cubicBezTo>
                  <a:pt x="108516" y="84218"/>
                  <a:pt x="84228" y="108503"/>
                  <a:pt x="54263" y="108503"/>
                </a:cubicBezTo>
                <a:cubicBezTo>
                  <a:pt x="24297" y="108503"/>
                  <a:pt x="10" y="84218"/>
                  <a:pt x="10" y="54256"/>
                </a:cubicBezTo>
                <a:cubicBezTo>
                  <a:pt x="10" y="24295"/>
                  <a:pt x="24297" y="10"/>
                  <a:pt x="54263" y="10"/>
                </a:cubicBezTo>
                <a:cubicBezTo>
                  <a:pt x="84228" y="10"/>
                  <a:pt x="108516" y="24295"/>
                  <a:pt x="108516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F11CCBB-B97C-21DE-86F9-1AADC5AC2DEF}"/>
              </a:ext>
            </a:extLst>
          </p:cNvPr>
          <p:cNvSpPr/>
          <p:nvPr/>
        </p:nvSpPr>
        <p:spPr>
          <a:xfrm>
            <a:off x="4005772" y="3750354"/>
            <a:ext cx="189894" cy="189871"/>
          </a:xfrm>
          <a:custGeom>
            <a:avLst/>
            <a:gdLst>
              <a:gd name="connsiteX0" fmla="*/ 10 w 189894"/>
              <a:gd name="connsiteY0" fmla="*/ 10 h 189871"/>
              <a:gd name="connsiteX1" fmla="*/ 189904 w 189894"/>
              <a:gd name="connsiteY1" fmla="*/ 10 h 189871"/>
              <a:gd name="connsiteX2" fmla="*/ 189904 w 189894"/>
              <a:gd name="connsiteY2" fmla="*/ 189881 h 189871"/>
              <a:gd name="connsiteX3" fmla="*/ 10 w 189894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4" h="189871">
                <a:moveTo>
                  <a:pt x="10" y="10"/>
                </a:moveTo>
                <a:lnTo>
                  <a:pt x="189904" y="10"/>
                </a:lnTo>
                <a:lnTo>
                  <a:pt x="189904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7C6B0640-94FD-7DFB-36BD-A781DCB87A58}"/>
              </a:ext>
            </a:extLst>
          </p:cNvPr>
          <p:cNvSpPr/>
          <p:nvPr/>
        </p:nvSpPr>
        <p:spPr>
          <a:xfrm>
            <a:off x="4046466" y="3791043"/>
            <a:ext cx="108505" cy="108492"/>
          </a:xfrm>
          <a:custGeom>
            <a:avLst/>
            <a:gdLst>
              <a:gd name="connsiteX0" fmla="*/ 108516 w 108505"/>
              <a:gd name="connsiteY0" fmla="*/ 54256 h 108492"/>
              <a:gd name="connsiteX1" fmla="*/ 54263 w 108505"/>
              <a:gd name="connsiteY1" fmla="*/ 108503 h 108492"/>
              <a:gd name="connsiteX2" fmla="*/ 10 w 108505"/>
              <a:gd name="connsiteY2" fmla="*/ 54256 h 108492"/>
              <a:gd name="connsiteX3" fmla="*/ 54263 w 108505"/>
              <a:gd name="connsiteY3" fmla="*/ 10 h 108492"/>
              <a:gd name="connsiteX4" fmla="*/ 108516 w 108505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5" h="108492">
                <a:moveTo>
                  <a:pt x="108516" y="54256"/>
                </a:moveTo>
                <a:cubicBezTo>
                  <a:pt x="108516" y="84218"/>
                  <a:pt x="84228" y="108503"/>
                  <a:pt x="54263" y="108503"/>
                </a:cubicBezTo>
                <a:cubicBezTo>
                  <a:pt x="24297" y="108503"/>
                  <a:pt x="10" y="84218"/>
                  <a:pt x="10" y="54256"/>
                </a:cubicBezTo>
                <a:cubicBezTo>
                  <a:pt x="10" y="24295"/>
                  <a:pt x="24297" y="10"/>
                  <a:pt x="54263" y="10"/>
                </a:cubicBezTo>
                <a:cubicBezTo>
                  <a:pt x="84228" y="10"/>
                  <a:pt x="108516" y="24295"/>
                  <a:pt x="108516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0C08AD3F-B54E-D485-E583-101024E0A0CB}"/>
              </a:ext>
            </a:extLst>
          </p:cNvPr>
          <p:cNvSpPr/>
          <p:nvPr/>
        </p:nvSpPr>
        <p:spPr>
          <a:xfrm>
            <a:off x="4381500" y="20320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4B1D9AB1-E889-B8AC-09F3-E647B1EEBBEC}"/>
              </a:ext>
            </a:extLst>
          </p:cNvPr>
          <p:cNvSpPr/>
          <p:nvPr/>
        </p:nvSpPr>
        <p:spPr>
          <a:xfrm>
            <a:off x="4391013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B0E8A9C1-4B3D-028D-8D3E-C978E149D282}"/>
              </a:ext>
            </a:extLst>
          </p:cNvPr>
          <p:cNvSpPr/>
          <p:nvPr/>
        </p:nvSpPr>
        <p:spPr>
          <a:xfrm>
            <a:off x="4391013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F6070F59-2E40-83B1-BFE1-30F93A79B56D}"/>
              </a:ext>
            </a:extLst>
          </p:cNvPr>
          <p:cNvSpPr/>
          <p:nvPr/>
        </p:nvSpPr>
        <p:spPr>
          <a:xfrm>
            <a:off x="4438487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6A5821FA-A45A-73C3-848F-C009AB60C140}"/>
              </a:ext>
            </a:extLst>
          </p:cNvPr>
          <p:cNvSpPr/>
          <p:nvPr/>
        </p:nvSpPr>
        <p:spPr>
          <a:xfrm>
            <a:off x="4438487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76DE4CDC-FFB7-AFDE-77AD-CBDEA75FC212}"/>
              </a:ext>
            </a:extLst>
          </p:cNvPr>
          <p:cNvSpPr/>
          <p:nvPr/>
        </p:nvSpPr>
        <p:spPr>
          <a:xfrm>
            <a:off x="4391013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B4054FFA-E9C0-3560-2527-E8E3FAD27FF7}"/>
              </a:ext>
            </a:extLst>
          </p:cNvPr>
          <p:cNvSpPr/>
          <p:nvPr/>
        </p:nvSpPr>
        <p:spPr>
          <a:xfrm>
            <a:off x="4431707" y="2461943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492BADEF-44D6-8CD2-19C3-7DC1F38A46E2}"/>
              </a:ext>
            </a:extLst>
          </p:cNvPr>
          <p:cNvSpPr/>
          <p:nvPr/>
        </p:nvSpPr>
        <p:spPr>
          <a:xfrm>
            <a:off x="4391013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A932D929-A252-D7A8-5CD9-004B5E2BF081}"/>
              </a:ext>
            </a:extLst>
          </p:cNvPr>
          <p:cNvSpPr/>
          <p:nvPr/>
        </p:nvSpPr>
        <p:spPr>
          <a:xfrm>
            <a:off x="4391013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9453657F-CA5C-B6F9-82C6-3417DEB82EB3}"/>
              </a:ext>
            </a:extLst>
          </p:cNvPr>
          <p:cNvSpPr/>
          <p:nvPr/>
        </p:nvSpPr>
        <p:spPr>
          <a:xfrm>
            <a:off x="4438487" y="28484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80B423A8-462A-1CB9-DF09-10C0392CA593}"/>
              </a:ext>
            </a:extLst>
          </p:cNvPr>
          <p:cNvSpPr/>
          <p:nvPr/>
        </p:nvSpPr>
        <p:spPr>
          <a:xfrm>
            <a:off x="4438487" y="28484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E00FC9E6-0C29-DE33-500B-E47C0A677BA3}"/>
              </a:ext>
            </a:extLst>
          </p:cNvPr>
          <p:cNvSpPr/>
          <p:nvPr/>
        </p:nvSpPr>
        <p:spPr>
          <a:xfrm>
            <a:off x="4391013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0299C750-028F-82CD-4573-9FF7B118E5DC}"/>
              </a:ext>
            </a:extLst>
          </p:cNvPr>
          <p:cNvSpPr/>
          <p:nvPr/>
        </p:nvSpPr>
        <p:spPr>
          <a:xfrm>
            <a:off x="4438487" y="30383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D4F9DEE-2658-9261-7298-4151189A4BB2}"/>
              </a:ext>
            </a:extLst>
          </p:cNvPr>
          <p:cNvSpPr/>
          <p:nvPr/>
        </p:nvSpPr>
        <p:spPr>
          <a:xfrm>
            <a:off x="4438487" y="30383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99E49ACA-3D9F-9D05-E8B5-AE4AF6685CB1}"/>
              </a:ext>
            </a:extLst>
          </p:cNvPr>
          <p:cNvSpPr/>
          <p:nvPr/>
        </p:nvSpPr>
        <p:spPr>
          <a:xfrm>
            <a:off x="4391013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557E73C-805E-967B-3A91-24D72A323ADB}"/>
              </a:ext>
            </a:extLst>
          </p:cNvPr>
          <p:cNvSpPr/>
          <p:nvPr/>
        </p:nvSpPr>
        <p:spPr>
          <a:xfrm>
            <a:off x="4438487" y="32282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83DDAA35-0DB0-6309-423B-9FB278C5FF70}"/>
              </a:ext>
            </a:extLst>
          </p:cNvPr>
          <p:cNvSpPr/>
          <p:nvPr/>
        </p:nvSpPr>
        <p:spPr>
          <a:xfrm>
            <a:off x="4438487" y="32282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B9039ED2-AF54-CB0F-B10A-6BD913A22AF2}"/>
              </a:ext>
            </a:extLst>
          </p:cNvPr>
          <p:cNvSpPr/>
          <p:nvPr/>
        </p:nvSpPr>
        <p:spPr>
          <a:xfrm>
            <a:off x="4391013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67A9C96B-9F3B-E888-31C3-E0752B8F77D9}"/>
              </a:ext>
            </a:extLst>
          </p:cNvPr>
          <p:cNvSpPr/>
          <p:nvPr/>
        </p:nvSpPr>
        <p:spPr>
          <a:xfrm>
            <a:off x="4391013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3C105D5E-10B0-5B64-C4B7-DDD693852AFD}"/>
              </a:ext>
            </a:extLst>
          </p:cNvPr>
          <p:cNvSpPr/>
          <p:nvPr/>
        </p:nvSpPr>
        <p:spPr>
          <a:xfrm>
            <a:off x="4438487" y="36079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A3DA6369-953A-E0D0-7672-55AB7353FB98}"/>
              </a:ext>
            </a:extLst>
          </p:cNvPr>
          <p:cNvSpPr/>
          <p:nvPr/>
        </p:nvSpPr>
        <p:spPr>
          <a:xfrm>
            <a:off x="4438487" y="36079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6E8032B-6FC0-FC1A-6912-C03AE9E05328}"/>
              </a:ext>
            </a:extLst>
          </p:cNvPr>
          <p:cNvSpPr/>
          <p:nvPr/>
        </p:nvSpPr>
        <p:spPr>
          <a:xfrm>
            <a:off x="4391013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76E37069-81EA-52CE-0D42-397113B7C444}"/>
              </a:ext>
            </a:extLst>
          </p:cNvPr>
          <p:cNvSpPr/>
          <p:nvPr/>
        </p:nvSpPr>
        <p:spPr>
          <a:xfrm>
            <a:off x="4438487" y="37978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2B44E07-BA72-4E1F-0A34-2D7B97718437}"/>
              </a:ext>
            </a:extLst>
          </p:cNvPr>
          <p:cNvSpPr/>
          <p:nvPr/>
        </p:nvSpPr>
        <p:spPr>
          <a:xfrm>
            <a:off x="4438487" y="37978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704D44D6-2ACD-7C74-B9FE-ABF7D1E242BC}"/>
              </a:ext>
            </a:extLst>
          </p:cNvPr>
          <p:cNvSpPr/>
          <p:nvPr/>
        </p:nvSpPr>
        <p:spPr>
          <a:xfrm>
            <a:off x="4580910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ECD0C7CB-631A-1C20-30D6-27A8293F95F1}"/>
              </a:ext>
            </a:extLst>
          </p:cNvPr>
          <p:cNvSpPr/>
          <p:nvPr/>
        </p:nvSpPr>
        <p:spPr>
          <a:xfrm>
            <a:off x="4621603" y="20822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FC5703D-8E8D-BEBC-6BB4-8C7B89C6F9F8}"/>
              </a:ext>
            </a:extLst>
          </p:cNvPr>
          <p:cNvSpPr/>
          <p:nvPr/>
        </p:nvSpPr>
        <p:spPr>
          <a:xfrm>
            <a:off x="4580910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73D38538-0A9A-1BF4-FC58-98E0161193BA}"/>
              </a:ext>
            </a:extLst>
          </p:cNvPr>
          <p:cNvSpPr/>
          <p:nvPr/>
        </p:nvSpPr>
        <p:spPr>
          <a:xfrm>
            <a:off x="4580910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460E85EB-9BB1-B197-7978-AAD825881C72}"/>
              </a:ext>
            </a:extLst>
          </p:cNvPr>
          <p:cNvSpPr/>
          <p:nvPr/>
        </p:nvSpPr>
        <p:spPr>
          <a:xfrm>
            <a:off x="4580910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7B845EAE-D7EA-021C-CF6E-959BE3E332C4}"/>
              </a:ext>
            </a:extLst>
          </p:cNvPr>
          <p:cNvSpPr/>
          <p:nvPr/>
        </p:nvSpPr>
        <p:spPr>
          <a:xfrm>
            <a:off x="4580910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556DD55B-BF26-41FB-50FE-0F8AE3E1AB7B}"/>
              </a:ext>
            </a:extLst>
          </p:cNvPr>
          <p:cNvSpPr/>
          <p:nvPr/>
        </p:nvSpPr>
        <p:spPr>
          <a:xfrm>
            <a:off x="4628384" y="28484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7A25D429-B6BB-16B6-4E5A-F39A92A01B59}"/>
              </a:ext>
            </a:extLst>
          </p:cNvPr>
          <p:cNvSpPr/>
          <p:nvPr/>
        </p:nvSpPr>
        <p:spPr>
          <a:xfrm>
            <a:off x="4628384" y="28484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0F502F86-994D-1C3D-934E-95EF241FA7ED}"/>
              </a:ext>
            </a:extLst>
          </p:cNvPr>
          <p:cNvSpPr/>
          <p:nvPr/>
        </p:nvSpPr>
        <p:spPr>
          <a:xfrm>
            <a:off x="4580910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973DB0FE-FEE2-F4B3-5AFE-43C8DF6E4775}"/>
              </a:ext>
            </a:extLst>
          </p:cNvPr>
          <p:cNvSpPr/>
          <p:nvPr/>
        </p:nvSpPr>
        <p:spPr>
          <a:xfrm>
            <a:off x="4628384" y="30383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CFCB5755-259A-463E-F450-CE4F452EAAF5}"/>
              </a:ext>
            </a:extLst>
          </p:cNvPr>
          <p:cNvSpPr/>
          <p:nvPr/>
        </p:nvSpPr>
        <p:spPr>
          <a:xfrm>
            <a:off x="4628384" y="30383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7B94D980-97CA-A69B-253D-2E07A4F4B562}"/>
              </a:ext>
            </a:extLst>
          </p:cNvPr>
          <p:cNvSpPr/>
          <p:nvPr/>
        </p:nvSpPr>
        <p:spPr>
          <a:xfrm>
            <a:off x="4580910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D1E1684-663D-1780-6A09-A9A7E6696A72}"/>
              </a:ext>
            </a:extLst>
          </p:cNvPr>
          <p:cNvSpPr/>
          <p:nvPr/>
        </p:nvSpPr>
        <p:spPr>
          <a:xfrm>
            <a:off x="4580910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3E4CE78E-3219-DA9D-6069-18CDB1EBE02B}"/>
              </a:ext>
            </a:extLst>
          </p:cNvPr>
          <p:cNvSpPr/>
          <p:nvPr/>
        </p:nvSpPr>
        <p:spPr>
          <a:xfrm>
            <a:off x="4628384" y="34180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26EDEF23-EA89-9EDD-4F9D-48C2495E3D67}"/>
              </a:ext>
            </a:extLst>
          </p:cNvPr>
          <p:cNvSpPr/>
          <p:nvPr/>
        </p:nvSpPr>
        <p:spPr>
          <a:xfrm>
            <a:off x="4628384" y="34180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971A6DE7-2851-B3FA-9888-6F82B5103A38}"/>
              </a:ext>
            </a:extLst>
          </p:cNvPr>
          <p:cNvSpPr/>
          <p:nvPr/>
        </p:nvSpPr>
        <p:spPr>
          <a:xfrm>
            <a:off x="4580910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F7764505-0727-08C4-419E-D9F9EA17944C}"/>
              </a:ext>
            </a:extLst>
          </p:cNvPr>
          <p:cNvSpPr/>
          <p:nvPr/>
        </p:nvSpPr>
        <p:spPr>
          <a:xfrm>
            <a:off x="4621603" y="36011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E2CC7E85-6E6A-3004-812E-267AC8AE2308}"/>
              </a:ext>
            </a:extLst>
          </p:cNvPr>
          <p:cNvSpPr/>
          <p:nvPr/>
        </p:nvSpPr>
        <p:spPr>
          <a:xfrm>
            <a:off x="4580910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5124377A-9497-FC15-FF58-B703CAF5DB41}"/>
              </a:ext>
            </a:extLst>
          </p:cNvPr>
          <p:cNvSpPr/>
          <p:nvPr/>
        </p:nvSpPr>
        <p:spPr>
          <a:xfrm>
            <a:off x="4628384" y="37978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45E8190E-B560-2DCD-2D08-316EF62D4E6B}"/>
              </a:ext>
            </a:extLst>
          </p:cNvPr>
          <p:cNvSpPr/>
          <p:nvPr/>
        </p:nvSpPr>
        <p:spPr>
          <a:xfrm>
            <a:off x="4628384" y="37978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BC6F7683-DA65-C08A-2DAD-44A7678E2387}"/>
              </a:ext>
            </a:extLst>
          </p:cNvPr>
          <p:cNvSpPr/>
          <p:nvPr/>
        </p:nvSpPr>
        <p:spPr>
          <a:xfrm>
            <a:off x="4770806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22908B08-CA1D-450B-B48C-70B4F834FBF6}"/>
              </a:ext>
            </a:extLst>
          </p:cNvPr>
          <p:cNvSpPr/>
          <p:nvPr/>
        </p:nvSpPr>
        <p:spPr>
          <a:xfrm>
            <a:off x="4811500" y="20822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CC2390A9-8A44-C2BA-C1FB-AAB41A02FE51}"/>
              </a:ext>
            </a:extLst>
          </p:cNvPr>
          <p:cNvSpPr/>
          <p:nvPr/>
        </p:nvSpPr>
        <p:spPr>
          <a:xfrm>
            <a:off x="4770806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6CFD4266-1C4A-4CB5-1E33-67D79A4A18FA}"/>
              </a:ext>
            </a:extLst>
          </p:cNvPr>
          <p:cNvSpPr/>
          <p:nvPr/>
        </p:nvSpPr>
        <p:spPr>
          <a:xfrm>
            <a:off x="4770806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DE61F28E-1D6F-895A-0E7A-C7DDAF24ECCA}"/>
              </a:ext>
            </a:extLst>
          </p:cNvPr>
          <p:cNvSpPr/>
          <p:nvPr/>
        </p:nvSpPr>
        <p:spPr>
          <a:xfrm>
            <a:off x="4811500" y="2841686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7A120FE6-1E35-4680-890B-24918727D413}"/>
              </a:ext>
            </a:extLst>
          </p:cNvPr>
          <p:cNvSpPr/>
          <p:nvPr/>
        </p:nvSpPr>
        <p:spPr>
          <a:xfrm>
            <a:off x="4770806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E0D64975-F386-A765-D7AE-BF7084CE7145}"/>
              </a:ext>
            </a:extLst>
          </p:cNvPr>
          <p:cNvSpPr/>
          <p:nvPr/>
        </p:nvSpPr>
        <p:spPr>
          <a:xfrm>
            <a:off x="4960702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622379ED-1AE6-43E5-B72E-7854868F510E}"/>
              </a:ext>
            </a:extLst>
          </p:cNvPr>
          <p:cNvSpPr/>
          <p:nvPr/>
        </p:nvSpPr>
        <p:spPr>
          <a:xfrm>
            <a:off x="5001396" y="20822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FBFDB6BC-9DDA-F77F-B677-CA8BFC325E35}"/>
              </a:ext>
            </a:extLst>
          </p:cNvPr>
          <p:cNvSpPr/>
          <p:nvPr/>
        </p:nvSpPr>
        <p:spPr>
          <a:xfrm>
            <a:off x="4960702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8DA161A-F86B-6BD3-59CE-D1B74859F4AE}"/>
              </a:ext>
            </a:extLst>
          </p:cNvPr>
          <p:cNvSpPr/>
          <p:nvPr/>
        </p:nvSpPr>
        <p:spPr>
          <a:xfrm>
            <a:off x="5008176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C691ADD9-716C-3065-FA77-0409EE3B254D}"/>
              </a:ext>
            </a:extLst>
          </p:cNvPr>
          <p:cNvSpPr/>
          <p:nvPr/>
        </p:nvSpPr>
        <p:spPr>
          <a:xfrm>
            <a:off x="5008176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37C09611-936C-3C29-3CD5-CE152EEB194D}"/>
              </a:ext>
            </a:extLst>
          </p:cNvPr>
          <p:cNvSpPr/>
          <p:nvPr/>
        </p:nvSpPr>
        <p:spPr>
          <a:xfrm>
            <a:off x="4960702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89490B60-6520-2208-C5B4-25E21BDFA798}"/>
              </a:ext>
            </a:extLst>
          </p:cNvPr>
          <p:cNvSpPr/>
          <p:nvPr/>
        </p:nvSpPr>
        <p:spPr>
          <a:xfrm>
            <a:off x="5001396" y="2841686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6F9CE4D3-AA25-B050-02F6-2EA0F3592B96}"/>
              </a:ext>
            </a:extLst>
          </p:cNvPr>
          <p:cNvSpPr/>
          <p:nvPr/>
        </p:nvSpPr>
        <p:spPr>
          <a:xfrm>
            <a:off x="4960702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BD5A0FB4-1A54-D193-381B-7FBB3A792D64}"/>
              </a:ext>
            </a:extLst>
          </p:cNvPr>
          <p:cNvSpPr/>
          <p:nvPr/>
        </p:nvSpPr>
        <p:spPr>
          <a:xfrm>
            <a:off x="5150598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169CCD45-8206-70BE-4DCE-2D0E65269D40}"/>
              </a:ext>
            </a:extLst>
          </p:cNvPr>
          <p:cNvSpPr/>
          <p:nvPr/>
        </p:nvSpPr>
        <p:spPr>
          <a:xfrm>
            <a:off x="5150598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A7A5852A-F02A-2A26-2135-FA3CB8ED35EC}"/>
              </a:ext>
            </a:extLst>
          </p:cNvPr>
          <p:cNvSpPr/>
          <p:nvPr/>
        </p:nvSpPr>
        <p:spPr>
          <a:xfrm>
            <a:off x="5198072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6202D257-2036-8CEE-AF3B-7E306C40FB6A}"/>
              </a:ext>
            </a:extLst>
          </p:cNvPr>
          <p:cNvSpPr/>
          <p:nvPr/>
        </p:nvSpPr>
        <p:spPr>
          <a:xfrm>
            <a:off x="5198072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64C42AD0-3028-1035-88E3-E520D19C0622}"/>
              </a:ext>
            </a:extLst>
          </p:cNvPr>
          <p:cNvSpPr/>
          <p:nvPr/>
        </p:nvSpPr>
        <p:spPr>
          <a:xfrm>
            <a:off x="5150598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D13C5CAB-985D-4361-8F5A-30FAA172A2EE}"/>
              </a:ext>
            </a:extLst>
          </p:cNvPr>
          <p:cNvSpPr/>
          <p:nvPr/>
        </p:nvSpPr>
        <p:spPr>
          <a:xfrm>
            <a:off x="5150598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4DC7C3DC-2F9F-8CA9-2FB9-6BCFC496C0A6}"/>
              </a:ext>
            </a:extLst>
          </p:cNvPr>
          <p:cNvSpPr/>
          <p:nvPr/>
        </p:nvSpPr>
        <p:spPr>
          <a:xfrm>
            <a:off x="5340495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A568AF45-52B9-57ED-3FB2-CF91268D5FE7}"/>
              </a:ext>
            </a:extLst>
          </p:cNvPr>
          <p:cNvSpPr/>
          <p:nvPr/>
        </p:nvSpPr>
        <p:spPr>
          <a:xfrm>
            <a:off x="5381189" y="20822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AB4ABAAB-9024-E2DF-5F56-2BE361E13445}"/>
              </a:ext>
            </a:extLst>
          </p:cNvPr>
          <p:cNvSpPr/>
          <p:nvPr/>
        </p:nvSpPr>
        <p:spPr>
          <a:xfrm>
            <a:off x="5340495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8890CAB0-4B09-775B-8A3E-073A0E008B1B}"/>
              </a:ext>
            </a:extLst>
          </p:cNvPr>
          <p:cNvSpPr/>
          <p:nvPr/>
        </p:nvSpPr>
        <p:spPr>
          <a:xfrm>
            <a:off x="5340495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99FCDDA9-DBFB-21B3-66B3-8BCECFA8CCD8}"/>
              </a:ext>
            </a:extLst>
          </p:cNvPr>
          <p:cNvSpPr/>
          <p:nvPr/>
        </p:nvSpPr>
        <p:spPr>
          <a:xfrm>
            <a:off x="5381189" y="28416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1A3F00CF-B09D-7C40-302D-210CF0EEE01E}"/>
              </a:ext>
            </a:extLst>
          </p:cNvPr>
          <p:cNvSpPr/>
          <p:nvPr/>
        </p:nvSpPr>
        <p:spPr>
          <a:xfrm>
            <a:off x="5340495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4274D1AF-0369-E0C7-61F4-79D076D5A5FE}"/>
              </a:ext>
            </a:extLst>
          </p:cNvPr>
          <p:cNvSpPr/>
          <p:nvPr/>
        </p:nvSpPr>
        <p:spPr>
          <a:xfrm>
            <a:off x="5381189" y="3031558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633159F6-1A76-1900-D2C9-EC838A8F6F2A}"/>
              </a:ext>
            </a:extLst>
          </p:cNvPr>
          <p:cNvSpPr/>
          <p:nvPr/>
        </p:nvSpPr>
        <p:spPr>
          <a:xfrm>
            <a:off x="5340495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03C50D62-6B84-D1E2-DCD2-FC24F81A4DF6}"/>
              </a:ext>
            </a:extLst>
          </p:cNvPr>
          <p:cNvSpPr/>
          <p:nvPr/>
        </p:nvSpPr>
        <p:spPr>
          <a:xfrm>
            <a:off x="5381189" y="32214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BD6AF09C-64C8-4764-4BB8-D4A019D6BB5F}"/>
              </a:ext>
            </a:extLst>
          </p:cNvPr>
          <p:cNvSpPr/>
          <p:nvPr/>
        </p:nvSpPr>
        <p:spPr>
          <a:xfrm>
            <a:off x="5530391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AB7941DC-9D29-D2D0-3F0D-78B88276DFC3}"/>
              </a:ext>
            </a:extLst>
          </p:cNvPr>
          <p:cNvSpPr/>
          <p:nvPr/>
        </p:nvSpPr>
        <p:spPr>
          <a:xfrm>
            <a:off x="5571086" y="20822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FF45C39-2EB0-059D-82AF-D6FE1F7ACF8C}"/>
              </a:ext>
            </a:extLst>
          </p:cNvPr>
          <p:cNvSpPr/>
          <p:nvPr/>
        </p:nvSpPr>
        <p:spPr>
          <a:xfrm>
            <a:off x="5530391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25623D46-11F6-63FA-3352-7F30FBA21403}"/>
              </a:ext>
            </a:extLst>
          </p:cNvPr>
          <p:cNvSpPr/>
          <p:nvPr/>
        </p:nvSpPr>
        <p:spPr>
          <a:xfrm>
            <a:off x="5571086" y="22720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B007257C-7C36-411E-907F-FB7774247D0A}"/>
              </a:ext>
            </a:extLst>
          </p:cNvPr>
          <p:cNvSpPr/>
          <p:nvPr/>
        </p:nvSpPr>
        <p:spPr>
          <a:xfrm>
            <a:off x="5530391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8819E9C6-61FA-A76C-B391-89343B86E2E1}"/>
              </a:ext>
            </a:extLst>
          </p:cNvPr>
          <p:cNvSpPr/>
          <p:nvPr/>
        </p:nvSpPr>
        <p:spPr>
          <a:xfrm>
            <a:off x="5571086" y="2461943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DBF20D1F-C090-EB26-616E-DD318DCACA8D}"/>
              </a:ext>
            </a:extLst>
          </p:cNvPr>
          <p:cNvSpPr/>
          <p:nvPr/>
        </p:nvSpPr>
        <p:spPr>
          <a:xfrm>
            <a:off x="5530391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FD85F77-B2C5-2750-78B3-2BA2FC5438DA}"/>
              </a:ext>
            </a:extLst>
          </p:cNvPr>
          <p:cNvSpPr/>
          <p:nvPr/>
        </p:nvSpPr>
        <p:spPr>
          <a:xfrm>
            <a:off x="5530391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893D8A09-9C60-9579-A988-62A2238CBD59}"/>
              </a:ext>
            </a:extLst>
          </p:cNvPr>
          <p:cNvSpPr/>
          <p:nvPr/>
        </p:nvSpPr>
        <p:spPr>
          <a:xfrm>
            <a:off x="5571086" y="28416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008017C8-E5A6-0A6F-F574-9C5F56D02E25}"/>
              </a:ext>
            </a:extLst>
          </p:cNvPr>
          <p:cNvSpPr/>
          <p:nvPr/>
        </p:nvSpPr>
        <p:spPr>
          <a:xfrm>
            <a:off x="5530391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3F31E391-CD50-0020-8FFD-CFF60D1BCF1E}"/>
              </a:ext>
            </a:extLst>
          </p:cNvPr>
          <p:cNvSpPr/>
          <p:nvPr/>
        </p:nvSpPr>
        <p:spPr>
          <a:xfrm>
            <a:off x="5530391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6FE5DCB9-B726-E513-3096-E71F680FBE07}"/>
              </a:ext>
            </a:extLst>
          </p:cNvPr>
          <p:cNvSpPr/>
          <p:nvPr/>
        </p:nvSpPr>
        <p:spPr>
          <a:xfrm>
            <a:off x="5571086" y="32214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2CA98B36-15C6-0A54-1EDA-392A2AC0CBA8}"/>
              </a:ext>
            </a:extLst>
          </p:cNvPr>
          <p:cNvSpPr/>
          <p:nvPr/>
        </p:nvSpPr>
        <p:spPr>
          <a:xfrm>
            <a:off x="5530391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3358BF72-D237-7700-D9F0-888A1157FC9B}"/>
              </a:ext>
            </a:extLst>
          </p:cNvPr>
          <p:cNvSpPr/>
          <p:nvPr/>
        </p:nvSpPr>
        <p:spPr>
          <a:xfrm>
            <a:off x="5571086" y="3411300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1C30D113-2946-A9A8-FA4A-96FBFF58C85A}"/>
              </a:ext>
            </a:extLst>
          </p:cNvPr>
          <p:cNvSpPr/>
          <p:nvPr/>
        </p:nvSpPr>
        <p:spPr>
          <a:xfrm>
            <a:off x="5530391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938E03B3-C51E-B7E4-FA8C-246746993DC8}"/>
              </a:ext>
            </a:extLst>
          </p:cNvPr>
          <p:cNvSpPr/>
          <p:nvPr/>
        </p:nvSpPr>
        <p:spPr>
          <a:xfrm>
            <a:off x="5530391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CB1BE7D5-B9C1-F24A-14DC-D6279CBD47C5}"/>
              </a:ext>
            </a:extLst>
          </p:cNvPr>
          <p:cNvSpPr/>
          <p:nvPr/>
        </p:nvSpPr>
        <p:spPr>
          <a:xfrm>
            <a:off x="5571086" y="3791043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00C308EC-BC88-2825-70BE-54BA98A63949}"/>
              </a:ext>
            </a:extLst>
          </p:cNvPr>
          <p:cNvSpPr/>
          <p:nvPr/>
        </p:nvSpPr>
        <p:spPr>
          <a:xfrm>
            <a:off x="5720287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F45F48DD-E527-E1C6-6E02-B251A81CF45F}"/>
              </a:ext>
            </a:extLst>
          </p:cNvPr>
          <p:cNvSpPr/>
          <p:nvPr/>
        </p:nvSpPr>
        <p:spPr>
          <a:xfrm>
            <a:off x="5720287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5231E7B4-CD6B-26EF-38C9-BA54691005F2}"/>
              </a:ext>
            </a:extLst>
          </p:cNvPr>
          <p:cNvSpPr/>
          <p:nvPr/>
        </p:nvSpPr>
        <p:spPr>
          <a:xfrm>
            <a:off x="5760982" y="2461943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A652F9EE-79B9-D1E6-B64B-08246C848E00}"/>
              </a:ext>
            </a:extLst>
          </p:cNvPr>
          <p:cNvSpPr/>
          <p:nvPr/>
        </p:nvSpPr>
        <p:spPr>
          <a:xfrm>
            <a:off x="5720287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863C5B9C-C252-4D4F-653F-1D02256FC528}"/>
              </a:ext>
            </a:extLst>
          </p:cNvPr>
          <p:cNvSpPr/>
          <p:nvPr/>
        </p:nvSpPr>
        <p:spPr>
          <a:xfrm>
            <a:off x="5760982" y="2651814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2B08918F-34AB-719E-F110-98A6F7FE92B6}"/>
              </a:ext>
            </a:extLst>
          </p:cNvPr>
          <p:cNvSpPr/>
          <p:nvPr/>
        </p:nvSpPr>
        <p:spPr>
          <a:xfrm>
            <a:off x="5720287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7588A89B-5F9B-8E33-D659-D960F5CA81E7}"/>
              </a:ext>
            </a:extLst>
          </p:cNvPr>
          <p:cNvSpPr/>
          <p:nvPr/>
        </p:nvSpPr>
        <p:spPr>
          <a:xfrm>
            <a:off x="5760982" y="28416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19931C4D-84A4-1815-6A34-A7285D9057B5}"/>
              </a:ext>
            </a:extLst>
          </p:cNvPr>
          <p:cNvSpPr/>
          <p:nvPr/>
        </p:nvSpPr>
        <p:spPr>
          <a:xfrm>
            <a:off x="5720287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5168225F-EEC0-09E8-F607-BF3E334776DD}"/>
              </a:ext>
            </a:extLst>
          </p:cNvPr>
          <p:cNvSpPr/>
          <p:nvPr/>
        </p:nvSpPr>
        <p:spPr>
          <a:xfrm>
            <a:off x="5760982" y="32214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C05888E9-8B03-74E2-EA0E-52FDD8C1E46A}"/>
              </a:ext>
            </a:extLst>
          </p:cNvPr>
          <p:cNvSpPr/>
          <p:nvPr/>
        </p:nvSpPr>
        <p:spPr>
          <a:xfrm>
            <a:off x="5720287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F81B001A-FAA1-27C1-6835-79EA77161AD0}"/>
              </a:ext>
            </a:extLst>
          </p:cNvPr>
          <p:cNvSpPr/>
          <p:nvPr/>
        </p:nvSpPr>
        <p:spPr>
          <a:xfrm>
            <a:off x="5720287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5183A15F-B268-D9CD-4C72-2169BCC0E6C4}"/>
              </a:ext>
            </a:extLst>
          </p:cNvPr>
          <p:cNvSpPr/>
          <p:nvPr/>
        </p:nvSpPr>
        <p:spPr>
          <a:xfrm>
            <a:off x="5760982" y="3601172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5680305E-3DF1-2ED6-705E-92B38EF29B50}"/>
              </a:ext>
            </a:extLst>
          </p:cNvPr>
          <p:cNvSpPr/>
          <p:nvPr/>
        </p:nvSpPr>
        <p:spPr>
          <a:xfrm>
            <a:off x="5720287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708283C3-0F4B-E1B6-B8C2-074B6BC94923}"/>
              </a:ext>
            </a:extLst>
          </p:cNvPr>
          <p:cNvSpPr/>
          <p:nvPr/>
        </p:nvSpPr>
        <p:spPr>
          <a:xfrm>
            <a:off x="5760982" y="3791043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165D8CF4-128D-83BB-5773-FD6CB81F66D2}"/>
              </a:ext>
            </a:extLst>
          </p:cNvPr>
          <p:cNvSpPr/>
          <p:nvPr/>
        </p:nvSpPr>
        <p:spPr>
          <a:xfrm>
            <a:off x="6096000" y="20320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6DD9050A-6688-79A8-E886-3DCFB8239341}"/>
              </a:ext>
            </a:extLst>
          </p:cNvPr>
          <p:cNvSpPr/>
          <p:nvPr/>
        </p:nvSpPr>
        <p:spPr>
          <a:xfrm>
            <a:off x="6105513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CCB7BD38-F73D-3CC9-9E4A-7277EE55B36F}"/>
              </a:ext>
            </a:extLst>
          </p:cNvPr>
          <p:cNvSpPr/>
          <p:nvPr/>
        </p:nvSpPr>
        <p:spPr>
          <a:xfrm>
            <a:off x="6152987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9777CBB5-48F3-E11C-B4DF-D610A48C37B6}"/>
              </a:ext>
            </a:extLst>
          </p:cNvPr>
          <p:cNvSpPr/>
          <p:nvPr/>
        </p:nvSpPr>
        <p:spPr>
          <a:xfrm>
            <a:off x="6152987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CFEEE444-7166-0258-87DE-60080B3F670C}"/>
              </a:ext>
            </a:extLst>
          </p:cNvPr>
          <p:cNvSpPr/>
          <p:nvPr/>
        </p:nvSpPr>
        <p:spPr>
          <a:xfrm>
            <a:off x="6105513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037BA017-D986-FB14-34FD-FDBD5BCCD27A}"/>
              </a:ext>
            </a:extLst>
          </p:cNvPr>
          <p:cNvSpPr/>
          <p:nvPr/>
        </p:nvSpPr>
        <p:spPr>
          <a:xfrm>
            <a:off x="6152987" y="24687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A7DDCE16-9BCF-AD5E-7EC2-E263709CF5C4}"/>
              </a:ext>
            </a:extLst>
          </p:cNvPr>
          <p:cNvSpPr/>
          <p:nvPr/>
        </p:nvSpPr>
        <p:spPr>
          <a:xfrm>
            <a:off x="6152987" y="24687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EF7576BA-96E4-406E-6F28-9581999CD30D}"/>
              </a:ext>
            </a:extLst>
          </p:cNvPr>
          <p:cNvSpPr/>
          <p:nvPr/>
        </p:nvSpPr>
        <p:spPr>
          <a:xfrm>
            <a:off x="6105513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EE70C204-615E-7F87-25D4-045919BBAE59}"/>
              </a:ext>
            </a:extLst>
          </p:cNvPr>
          <p:cNvSpPr/>
          <p:nvPr/>
        </p:nvSpPr>
        <p:spPr>
          <a:xfrm>
            <a:off x="6146207" y="2651814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2699A361-D09C-A6A3-8A06-28F18264E293}"/>
              </a:ext>
            </a:extLst>
          </p:cNvPr>
          <p:cNvSpPr/>
          <p:nvPr/>
        </p:nvSpPr>
        <p:spPr>
          <a:xfrm>
            <a:off x="6105513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1EEEC18A-2000-0EC4-E812-EB8A34BB6DB6}"/>
              </a:ext>
            </a:extLst>
          </p:cNvPr>
          <p:cNvSpPr/>
          <p:nvPr/>
        </p:nvSpPr>
        <p:spPr>
          <a:xfrm>
            <a:off x="6146207" y="2841686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CA595192-391F-4ECE-0CC0-97E0B4A85806}"/>
              </a:ext>
            </a:extLst>
          </p:cNvPr>
          <p:cNvSpPr/>
          <p:nvPr/>
        </p:nvSpPr>
        <p:spPr>
          <a:xfrm>
            <a:off x="6105513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EBED41EE-7C21-10F1-AE7B-61C6AA8CE438}"/>
              </a:ext>
            </a:extLst>
          </p:cNvPr>
          <p:cNvSpPr/>
          <p:nvPr/>
        </p:nvSpPr>
        <p:spPr>
          <a:xfrm>
            <a:off x="6146207" y="3411300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3EE5E58B-5FEC-EF85-7B2C-41B5A6521931}"/>
              </a:ext>
            </a:extLst>
          </p:cNvPr>
          <p:cNvSpPr/>
          <p:nvPr/>
        </p:nvSpPr>
        <p:spPr>
          <a:xfrm>
            <a:off x="6105513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52C589BB-2ACA-CBB9-05EA-41A050B6543A}"/>
              </a:ext>
            </a:extLst>
          </p:cNvPr>
          <p:cNvSpPr/>
          <p:nvPr/>
        </p:nvSpPr>
        <p:spPr>
          <a:xfrm>
            <a:off x="6295410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0BD0A41C-73D8-D2CA-BDC2-768FE337B588}"/>
              </a:ext>
            </a:extLst>
          </p:cNvPr>
          <p:cNvSpPr/>
          <p:nvPr/>
        </p:nvSpPr>
        <p:spPr>
          <a:xfrm>
            <a:off x="6336103" y="20822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0B20CCBD-D092-EC45-52B5-BACDF57B6347}"/>
              </a:ext>
            </a:extLst>
          </p:cNvPr>
          <p:cNvSpPr/>
          <p:nvPr/>
        </p:nvSpPr>
        <p:spPr>
          <a:xfrm>
            <a:off x="6295410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5D30A7DF-59E3-F9EB-51D6-C1E91BD2DBF5}"/>
              </a:ext>
            </a:extLst>
          </p:cNvPr>
          <p:cNvSpPr/>
          <p:nvPr/>
        </p:nvSpPr>
        <p:spPr>
          <a:xfrm>
            <a:off x="6342884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DBDE1F22-FE24-5961-F79F-552735BAC833}"/>
              </a:ext>
            </a:extLst>
          </p:cNvPr>
          <p:cNvSpPr/>
          <p:nvPr/>
        </p:nvSpPr>
        <p:spPr>
          <a:xfrm>
            <a:off x="6342884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145BAB38-0BC1-BCA5-17B9-924DE90A5D56}"/>
              </a:ext>
            </a:extLst>
          </p:cNvPr>
          <p:cNvSpPr/>
          <p:nvPr/>
        </p:nvSpPr>
        <p:spPr>
          <a:xfrm>
            <a:off x="6295410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CD150274-B22E-4CA6-5044-0E7C418A32A5}"/>
              </a:ext>
            </a:extLst>
          </p:cNvPr>
          <p:cNvSpPr/>
          <p:nvPr/>
        </p:nvSpPr>
        <p:spPr>
          <a:xfrm>
            <a:off x="6336103" y="2461943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23B73446-8E19-DA36-2FF7-D9F88FD1304A}"/>
              </a:ext>
            </a:extLst>
          </p:cNvPr>
          <p:cNvSpPr/>
          <p:nvPr/>
        </p:nvSpPr>
        <p:spPr>
          <a:xfrm>
            <a:off x="6295410" y="26111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B56E0C53-58B5-6A45-3F62-73DBD5ABC1C4}"/>
              </a:ext>
            </a:extLst>
          </p:cNvPr>
          <p:cNvSpPr/>
          <p:nvPr/>
        </p:nvSpPr>
        <p:spPr>
          <a:xfrm>
            <a:off x="6295410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62810FDC-1059-13C2-B2A3-66D631217A15}"/>
              </a:ext>
            </a:extLst>
          </p:cNvPr>
          <p:cNvSpPr/>
          <p:nvPr/>
        </p:nvSpPr>
        <p:spPr>
          <a:xfrm>
            <a:off x="6336103" y="2841686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5708C5C8-25E5-0C3D-3E99-25E9173EAA3F}"/>
              </a:ext>
            </a:extLst>
          </p:cNvPr>
          <p:cNvSpPr/>
          <p:nvPr/>
        </p:nvSpPr>
        <p:spPr>
          <a:xfrm>
            <a:off x="6295410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2E0C939F-7D82-71AF-F46C-51CBAC478B7A}"/>
              </a:ext>
            </a:extLst>
          </p:cNvPr>
          <p:cNvSpPr/>
          <p:nvPr/>
        </p:nvSpPr>
        <p:spPr>
          <a:xfrm>
            <a:off x="6336103" y="3031558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738C1A34-5FE6-D403-A3C4-F12F5E6AA20F}"/>
              </a:ext>
            </a:extLst>
          </p:cNvPr>
          <p:cNvSpPr/>
          <p:nvPr/>
        </p:nvSpPr>
        <p:spPr>
          <a:xfrm>
            <a:off x="6295410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D555C3A7-B772-A80D-A9B2-3D00E170D874}"/>
              </a:ext>
            </a:extLst>
          </p:cNvPr>
          <p:cNvSpPr/>
          <p:nvPr/>
        </p:nvSpPr>
        <p:spPr>
          <a:xfrm>
            <a:off x="6342884" y="34180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D3A68D14-53A8-7A10-52B0-EB9CE4450D92}"/>
              </a:ext>
            </a:extLst>
          </p:cNvPr>
          <p:cNvSpPr/>
          <p:nvPr/>
        </p:nvSpPr>
        <p:spPr>
          <a:xfrm>
            <a:off x="6342884" y="34180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8936CF88-901D-50C8-8385-3293CE620C6B}"/>
              </a:ext>
            </a:extLst>
          </p:cNvPr>
          <p:cNvSpPr/>
          <p:nvPr/>
        </p:nvSpPr>
        <p:spPr>
          <a:xfrm>
            <a:off x="6295410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9223C11D-2EF2-CBF8-1AEE-F0DDA0D9A18E}"/>
              </a:ext>
            </a:extLst>
          </p:cNvPr>
          <p:cNvSpPr/>
          <p:nvPr/>
        </p:nvSpPr>
        <p:spPr>
          <a:xfrm>
            <a:off x="6336103" y="36011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9C985EF9-40D7-1983-75E2-6E0830194D9C}"/>
              </a:ext>
            </a:extLst>
          </p:cNvPr>
          <p:cNvSpPr/>
          <p:nvPr/>
        </p:nvSpPr>
        <p:spPr>
          <a:xfrm>
            <a:off x="6295410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CE1DB76B-7925-D289-3561-0AECA0758571}"/>
              </a:ext>
            </a:extLst>
          </p:cNvPr>
          <p:cNvSpPr/>
          <p:nvPr/>
        </p:nvSpPr>
        <p:spPr>
          <a:xfrm>
            <a:off x="6336103" y="3791043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03570EA9-7518-53CC-80F6-ADABCF33D5EC}"/>
              </a:ext>
            </a:extLst>
          </p:cNvPr>
          <p:cNvSpPr/>
          <p:nvPr/>
        </p:nvSpPr>
        <p:spPr>
          <a:xfrm>
            <a:off x="6485306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C05450A1-D063-943F-2BEE-FC49683039FB}"/>
              </a:ext>
            </a:extLst>
          </p:cNvPr>
          <p:cNvSpPr/>
          <p:nvPr/>
        </p:nvSpPr>
        <p:spPr>
          <a:xfrm>
            <a:off x="6526000" y="20822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8E8FF1E8-5452-D988-4A80-C9497DD4E63E}"/>
              </a:ext>
            </a:extLst>
          </p:cNvPr>
          <p:cNvSpPr/>
          <p:nvPr/>
        </p:nvSpPr>
        <p:spPr>
          <a:xfrm>
            <a:off x="6485306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46B08F68-43DB-3879-BACE-3F05B16F2F54}"/>
              </a:ext>
            </a:extLst>
          </p:cNvPr>
          <p:cNvSpPr/>
          <p:nvPr/>
        </p:nvSpPr>
        <p:spPr>
          <a:xfrm>
            <a:off x="6485306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64286C64-B16A-6353-8CB9-62C729C77A34}"/>
              </a:ext>
            </a:extLst>
          </p:cNvPr>
          <p:cNvSpPr/>
          <p:nvPr/>
        </p:nvSpPr>
        <p:spPr>
          <a:xfrm>
            <a:off x="6526000" y="2841686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B41ABE62-D584-AD27-8AE4-A74FD0138AA3}"/>
              </a:ext>
            </a:extLst>
          </p:cNvPr>
          <p:cNvSpPr/>
          <p:nvPr/>
        </p:nvSpPr>
        <p:spPr>
          <a:xfrm>
            <a:off x="6485306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EF6DBD26-6537-048F-C8AD-6FDF2C977551}"/>
              </a:ext>
            </a:extLst>
          </p:cNvPr>
          <p:cNvSpPr/>
          <p:nvPr/>
        </p:nvSpPr>
        <p:spPr>
          <a:xfrm>
            <a:off x="6485306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2CC4633C-A106-45A9-4ADC-EE57F60AE511}"/>
              </a:ext>
            </a:extLst>
          </p:cNvPr>
          <p:cNvSpPr/>
          <p:nvPr/>
        </p:nvSpPr>
        <p:spPr>
          <a:xfrm>
            <a:off x="6526000" y="36011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DA692A48-2877-7FED-491A-8C52909C8C8B}"/>
              </a:ext>
            </a:extLst>
          </p:cNvPr>
          <p:cNvSpPr/>
          <p:nvPr/>
        </p:nvSpPr>
        <p:spPr>
          <a:xfrm>
            <a:off x="6485306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A90A201E-373D-6673-308B-16A25B95CF60}"/>
              </a:ext>
            </a:extLst>
          </p:cNvPr>
          <p:cNvSpPr/>
          <p:nvPr/>
        </p:nvSpPr>
        <p:spPr>
          <a:xfrm>
            <a:off x="6526000" y="37910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A7EB04A3-56DB-8ECB-22BC-1C283A5ED662}"/>
              </a:ext>
            </a:extLst>
          </p:cNvPr>
          <p:cNvSpPr/>
          <p:nvPr/>
        </p:nvSpPr>
        <p:spPr>
          <a:xfrm>
            <a:off x="6675202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16A3014D-213E-46BF-D676-8F94F05BABBC}"/>
              </a:ext>
            </a:extLst>
          </p:cNvPr>
          <p:cNvSpPr/>
          <p:nvPr/>
        </p:nvSpPr>
        <p:spPr>
          <a:xfrm>
            <a:off x="6675202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8CC370E2-98BD-CEF4-7BCE-0406760D9EDC}"/>
              </a:ext>
            </a:extLst>
          </p:cNvPr>
          <p:cNvSpPr/>
          <p:nvPr/>
        </p:nvSpPr>
        <p:spPr>
          <a:xfrm>
            <a:off x="6722676" y="22788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7642FF40-7089-06F5-8901-8BFD8E6FD369}"/>
              </a:ext>
            </a:extLst>
          </p:cNvPr>
          <p:cNvSpPr/>
          <p:nvPr/>
        </p:nvSpPr>
        <p:spPr>
          <a:xfrm>
            <a:off x="6722676" y="22788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88F873FF-8184-CF65-57F7-A226C79BF4A7}"/>
              </a:ext>
            </a:extLst>
          </p:cNvPr>
          <p:cNvSpPr/>
          <p:nvPr/>
        </p:nvSpPr>
        <p:spPr>
          <a:xfrm>
            <a:off x="6675202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1694E69A-9535-ADBA-E3C6-9831C6AD5355}"/>
              </a:ext>
            </a:extLst>
          </p:cNvPr>
          <p:cNvSpPr/>
          <p:nvPr/>
        </p:nvSpPr>
        <p:spPr>
          <a:xfrm>
            <a:off x="6675202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BDAD5BA7-B091-52C5-603C-5C9DAEBADC2A}"/>
              </a:ext>
            </a:extLst>
          </p:cNvPr>
          <p:cNvSpPr/>
          <p:nvPr/>
        </p:nvSpPr>
        <p:spPr>
          <a:xfrm>
            <a:off x="6715896" y="3031558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2ED2339D-8407-3E19-E3C3-5E9E615D927E}"/>
              </a:ext>
            </a:extLst>
          </p:cNvPr>
          <p:cNvSpPr/>
          <p:nvPr/>
        </p:nvSpPr>
        <p:spPr>
          <a:xfrm>
            <a:off x="6675202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A5FCBD8D-E5DE-AA34-E177-17EE8EED2069}"/>
              </a:ext>
            </a:extLst>
          </p:cNvPr>
          <p:cNvSpPr/>
          <p:nvPr/>
        </p:nvSpPr>
        <p:spPr>
          <a:xfrm>
            <a:off x="6715896" y="36011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D4B10B7D-DE8D-CCC0-4117-0B1C50D16D07}"/>
              </a:ext>
            </a:extLst>
          </p:cNvPr>
          <p:cNvSpPr/>
          <p:nvPr/>
        </p:nvSpPr>
        <p:spPr>
          <a:xfrm>
            <a:off x="6675202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B54230A4-6B27-6396-68DA-FD92C39E0879}"/>
              </a:ext>
            </a:extLst>
          </p:cNvPr>
          <p:cNvSpPr/>
          <p:nvPr/>
        </p:nvSpPr>
        <p:spPr>
          <a:xfrm>
            <a:off x="6715896" y="37910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CE201DA3-EDBB-4686-CBB8-8AFB04B17CFE}"/>
              </a:ext>
            </a:extLst>
          </p:cNvPr>
          <p:cNvSpPr/>
          <p:nvPr/>
        </p:nvSpPr>
        <p:spPr>
          <a:xfrm>
            <a:off x="6865098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6D0C7BDB-D224-490E-46BF-5B853B81809A}"/>
              </a:ext>
            </a:extLst>
          </p:cNvPr>
          <p:cNvSpPr/>
          <p:nvPr/>
        </p:nvSpPr>
        <p:spPr>
          <a:xfrm>
            <a:off x="6905792" y="20822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1FF95284-5383-021D-D099-034EFBEA81FC}"/>
              </a:ext>
            </a:extLst>
          </p:cNvPr>
          <p:cNvSpPr/>
          <p:nvPr/>
        </p:nvSpPr>
        <p:spPr>
          <a:xfrm>
            <a:off x="6865098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AD65517E-4964-0598-9D2F-49C650BCD507}"/>
              </a:ext>
            </a:extLst>
          </p:cNvPr>
          <p:cNvSpPr/>
          <p:nvPr/>
        </p:nvSpPr>
        <p:spPr>
          <a:xfrm>
            <a:off x="6865098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25793E63-D59E-1504-7609-EF635EFC59FA}"/>
              </a:ext>
            </a:extLst>
          </p:cNvPr>
          <p:cNvSpPr/>
          <p:nvPr/>
        </p:nvSpPr>
        <p:spPr>
          <a:xfrm>
            <a:off x="6865098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5F5E568B-2181-E57E-F1B4-553D18B53104}"/>
              </a:ext>
            </a:extLst>
          </p:cNvPr>
          <p:cNvSpPr/>
          <p:nvPr/>
        </p:nvSpPr>
        <p:spPr>
          <a:xfrm>
            <a:off x="6905792" y="3031558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805EB579-90F3-72AD-26C2-0196EA05A9C0}"/>
              </a:ext>
            </a:extLst>
          </p:cNvPr>
          <p:cNvSpPr/>
          <p:nvPr/>
        </p:nvSpPr>
        <p:spPr>
          <a:xfrm>
            <a:off x="6865098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B89F1D3D-A48F-521C-108E-DA8AD8281A7C}"/>
              </a:ext>
            </a:extLst>
          </p:cNvPr>
          <p:cNvSpPr/>
          <p:nvPr/>
        </p:nvSpPr>
        <p:spPr>
          <a:xfrm>
            <a:off x="6865098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19B9B7C7-D6C5-31C4-C1D8-6A7D9BF56020}"/>
              </a:ext>
            </a:extLst>
          </p:cNvPr>
          <p:cNvSpPr/>
          <p:nvPr/>
        </p:nvSpPr>
        <p:spPr>
          <a:xfrm>
            <a:off x="7054995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1B0702AF-E0B0-4F57-5014-21E0413D9D01}"/>
              </a:ext>
            </a:extLst>
          </p:cNvPr>
          <p:cNvSpPr/>
          <p:nvPr/>
        </p:nvSpPr>
        <p:spPr>
          <a:xfrm>
            <a:off x="7102469" y="20889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DD0CB897-B2E9-F363-CFBE-FB74D50E14FE}"/>
              </a:ext>
            </a:extLst>
          </p:cNvPr>
          <p:cNvSpPr/>
          <p:nvPr/>
        </p:nvSpPr>
        <p:spPr>
          <a:xfrm>
            <a:off x="7102469" y="20889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EA159458-1B33-EBF0-CB79-4AC7C2E6A777}"/>
              </a:ext>
            </a:extLst>
          </p:cNvPr>
          <p:cNvSpPr/>
          <p:nvPr/>
        </p:nvSpPr>
        <p:spPr>
          <a:xfrm>
            <a:off x="7054995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4773A94B-8BCF-9AEC-A6B9-56BD983CA81A}"/>
              </a:ext>
            </a:extLst>
          </p:cNvPr>
          <p:cNvSpPr/>
          <p:nvPr/>
        </p:nvSpPr>
        <p:spPr>
          <a:xfrm>
            <a:off x="7095689" y="22720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09FFF9FA-DC6F-2409-01E7-ABD112A20030}"/>
              </a:ext>
            </a:extLst>
          </p:cNvPr>
          <p:cNvSpPr/>
          <p:nvPr/>
        </p:nvSpPr>
        <p:spPr>
          <a:xfrm>
            <a:off x="7054995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16639AD7-C0D5-43E6-AF1B-CD3137815DC9}"/>
              </a:ext>
            </a:extLst>
          </p:cNvPr>
          <p:cNvSpPr/>
          <p:nvPr/>
        </p:nvSpPr>
        <p:spPr>
          <a:xfrm>
            <a:off x="7102469" y="28484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7AE45FD3-0AFE-E9C4-B86D-E6324BAE7E3B}"/>
              </a:ext>
            </a:extLst>
          </p:cNvPr>
          <p:cNvSpPr/>
          <p:nvPr/>
        </p:nvSpPr>
        <p:spPr>
          <a:xfrm>
            <a:off x="7102469" y="28484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1A56AC9F-4BA2-F7BD-4188-8BEE428DE918}"/>
              </a:ext>
            </a:extLst>
          </p:cNvPr>
          <p:cNvSpPr/>
          <p:nvPr/>
        </p:nvSpPr>
        <p:spPr>
          <a:xfrm>
            <a:off x="7054995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E389936B-F6EF-D14B-FB6B-6230BACA99A4}"/>
              </a:ext>
            </a:extLst>
          </p:cNvPr>
          <p:cNvSpPr/>
          <p:nvPr/>
        </p:nvSpPr>
        <p:spPr>
          <a:xfrm>
            <a:off x="7095689" y="3031558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6A74CBA0-4D25-0638-3B07-B73DA09B40D5}"/>
              </a:ext>
            </a:extLst>
          </p:cNvPr>
          <p:cNvSpPr/>
          <p:nvPr/>
        </p:nvSpPr>
        <p:spPr>
          <a:xfrm>
            <a:off x="7054995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589AF743-5121-605B-E108-BC908F369CFD}"/>
              </a:ext>
            </a:extLst>
          </p:cNvPr>
          <p:cNvSpPr/>
          <p:nvPr/>
        </p:nvSpPr>
        <p:spPr>
          <a:xfrm>
            <a:off x="7102469" y="36079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9B15EDE6-3F4D-DB88-1961-3B92EF9A149D}"/>
              </a:ext>
            </a:extLst>
          </p:cNvPr>
          <p:cNvSpPr/>
          <p:nvPr/>
        </p:nvSpPr>
        <p:spPr>
          <a:xfrm>
            <a:off x="7102469" y="36079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8D8E1016-151E-1FF5-7965-15E9CAE41FAD}"/>
              </a:ext>
            </a:extLst>
          </p:cNvPr>
          <p:cNvSpPr/>
          <p:nvPr/>
        </p:nvSpPr>
        <p:spPr>
          <a:xfrm>
            <a:off x="7054995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E5B6EC13-5F5E-2528-CED5-6A7E25C82727}"/>
              </a:ext>
            </a:extLst>
          </p:cNvPr>
          <p:cNvSpPr/>
          <p:nvPr/>
        </p:nvSpPr>
        <p:spPr>
          <a:xfrm>
            <a:off x="7095689" y="3791043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628EF611-8BDD-B089-1905-5FB631735674}"/>
              </a:ext>
            </a:extLst>
          </p:cNvPr>
          <p:cNvSpPr/>
          <p:nvPr/>
        </p:nvSpPr>
        <p:spPr>
          <a:xfrm>
            <a:off x="7244891" y="20415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A7BAAD81-E3BD-BF45-9C42-CCF8E3938FE1}"/>
              </a:ext>
            </a:extLst>
          </p:cNvPr>
          <p:cNvSpPr/>
          <p:nvPr/>
        </p:nvSpPr>
        <p:spPr>
          <a:xfrm>
            <a:off x="7285586" y="20822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65A3ABDE-74FB-C1C5-16D9-29133C065753}"/>
              </a:ext>
            </a:extLst>
          </p:cNvPr>
          <p:cNvSpPr/>
          <p:nvPr/>
        </p:nvSpPr>
        <p:spPr>
          <a:xfrm>
            <a:off x="7244891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F04C5630-2C43-660E-E395-EA7B4E42D210}"/>
              </a:ext>
            </a:extLst>
          </p:cNvPr>
          <p:cNvSpPr/>
          <p:nvPr/>
        </p:nvSpPr>
        <p:spPr>
          <a:xfrm>
            <a:off x="7285586" y="22720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58324B4E-4B85-49C2-DA52-F9EEC685116C}"/>
              </a:ext>
            </a:extLst>
          </p:cNvPr>
          <p:cNvSpPr/>
          <p:nvPr/>
        </p:nvSpPr>
        <p:spPr>
          <a:xfrm>
            <a:off x="7244891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4AB8AFFC-433A-8B72-5DAC-5B40A17CF891}"/>
              </a:ext>
            </a:extLst>
          </p:cNvPr>
          <p:cNvSpPr/>
          <p:nvPr/>
        </p:nvSpPr>
        <p:spPr>
          <a:xfrm>
            <a:off x="7292365" y="24687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987C09BA-8A08-B5C4-4453-396842FC2D9C}"/>
              </a:ext>
            </a:extLst>
          </p:cNvPr>
          <p:cNvSpPr/>
          <p:nvPr/>
        </p:nvSpPr>
        <p:spPr>
          <a:xfrm>
            <a:off x="7292365" y="24687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86FE8A5D-A8F9-B376-6DEC-16C6A49C0A29}"/>
              </a:ext>
            </a:extLst>
          </p:cNvPr>
          <p:cNvSpPr/>
          <p:nvPr/>
        </p:nvSpPr>
        <p:spPr>
          <a:xfrm>
            <a:off x="7244891" y="28009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B60C2C83-6740-59C1-41A1-45525B356046}"/>
              </a:ext>
            </a:extLst>
          </p:cNvPr>
          <p:cNvSpPr/>
          <p:nvPr/>
        </p:nvSpPr>
        <p:spPr>
          <a:xfrm>
            <a:off x="7292365" y="28484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C4FC4232-3E3F-BB46-6B64-50291F143DF3}"/>
              </a:ext>
            </a:extLst>
          </p:cNvPr>
          <p:cNvSpPr/>
          <p:nvPr/>
        </p:nvSpPr>
        <p:spPr>
          <a:xfrm>
            <a:off x="7292365" y="28484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5947E6B8-3FA5-A43D-686D-55EE5E4C1DF4}"/>
              </a:ext>
            </a:extLst>
          </p:cNvPr>
          <p:cNvSpPr/>
          <p:nvPr/>
        </p:nvSpPr>
        <p:spPr>
          <a:xfrm>
            <a:off x="7244891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D8473E95-2496-7A57-8755-424744F33D8E}"/>
              </a:ext>
            </a:extLst>
          </p:cNvPr>
          <p:cNvSpPr/>
          <p:nvPr/>
        </p:nvSpPr>
        <p:spPr>
          <a:xfrm>
            <a:off x="7244891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7DBC20B3-12C5-789B-9D94-017981D11CA9}"/>
              </a:ext>
            </a:extLst>
          </p:cNvPr>
          <p:cNvSpPr/>
          <p:nvPr/>
        </p:nvSpPr>
        <p:spPr>
          <a:xfrm>
            <a:off x="7244891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166C44E0-A199-0ACB-EB52-9905C239EE88}"/>
              </a:ext>
            </a:extLst>
          </p:cNvPr>
          <p:cNvSpPr/>
          <p:nvPr/>
        </p:nvSpPr>
        <p:spPr>
          <a:xfrm>
            <a:off x="7292365" y="34180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8AECD73F-7299-C437-7A22-0524C34B5569}"/>
              </a:ext>
            </a:extLst>
          </p:cNvPr>
          <p:cNvSpPr/>
          <p:nvPr/>
        </p:nvSpPr>
        <p:spPr>
          <a:xfrm>
            <a:off x="7292365" y="34180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8D094C87-3C38-9FDF-CF0F-39C41DAE12BB}"/>
              </a:ext>
            </a:extLst>
          </p:cNvPr>
          <p:cNvSpPr/>
          <p:nvPr/>
        </p:nvSpPr>
        <p:spPr>
          <a:xfrm>
            <a:off x="7244891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4711290F-52E6-99D0-F844-227489FE2123}"/>
              </a:ext>
            </a:extLst>
          </p:cNvPr>
          <p:cNvSpPr/>
          <p:nvPr/>
        </p:nvSpPr>
        <p:spPr>
          <a:xfrm>
            <a:off x="7292365" y="36079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765602E7-C36D-C3C5-AE23-9F84F75104F8}"/>
              </a:ext>
            </a:extLst>
          </p:cNvPr>
          <p:cNvSpPr/>
          <p:nvPr/>
        </p:nvSpPr>
        <p:spPr>
          <a:xfrm>
            <a:off x="7292365" y="36079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FE53C7D3-E3B3-4B32-178A-7397EF61F57D}"/>
              </a:ext>
            </a:extLst>
          </p:cNvPr>
          <p:cNvSpPr/>
          <p:nvPr/>
        </p:nvSpPr>
        <p:spPr>
          <a:xfrm>
            <a:off x="7244891" y="37503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8A6593CF-2B33-18F7-F568-B52885D871BA}"/>
              </a:ext>
            </a:extLst>
          </p:cNvPr>
          <p:cNvSpPr/>
          <p:nvPr/>
        </p:nvSpPr>
        <p:spPr>
          <a:xfrm>
            <a:off x="7292365" y="37978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6A8719DB-0B07-A90C-5784-B80A10296467}"/>
              </a:ext>
            </a:extLst>
          </p:cNvPr>
          <p:cNvSpPr/>
          <p:nvPr/>
        </p:nvSpPr>
        <p:spPr>
          <a:xfrm>
            <a:off x="7292365" y="37978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9F2E8BDE-112D-7FAE-A3F7-2001EFDAF828}"/>
              </a:ext>
            </a:extLst>
          </p:cNvPr>
          <p:cNvSpPr/>
          <p:nvPr/>
        </p:nvSpPr>
        <p:spPr>
          <a:xfrm>
            <a:off x="7434787" y="22313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1FD43173-2D25-63C0-320C-628DB68EA0C2}"/>
              </a:ext>
            </a:extLst>
          </p:cNvPr>
          <p:cNvSpPr/>
          <p:nvPr/>
        </p:nvSpPr>
        <p:spPr>
          <a:xfrm>
            <a:off x="7475482" y="22720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A6831F98-6141-B186-9532-84A7EAF9AFA8}"/>
              </a:ext>
            </a:extLst>
          </p:cNvPr>
          <p:cNvSpPr/>
          <p:nvPr/>
        </p:nvSpPr>
        <p:spPr>
          <a:xfrm>
            <a:off x="7434787" y="24212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DEE5F426-B80C-79CA-F6AE-E760F814DD29}"/>
              </a:ext>
            </a:extLst>
          </p:cNvPr>
          <p:cNvSpPr/>
          <p:nvPr/>
        </p:nvSpPr>
        <p:spPr>
          <a:xfrm>
            <a:off x="7482261" y="24687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BED096BD-D8D9-F9B9-C50D-E55860F13743}"/>
              </a:ext>
            </a:extLst>
          </p:cNvPr>
          <p:cNvSpPr/>
          <p:nvPr/>
        </p:nvSpPr>
        <p:spPr>
          <a:xfrm>
            <a:off x="7482261" y="24687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B9A167DC-88D6-1076-4D32-84AD405D954F}"/>
              </a:ext>
            </a:extLst>
          </p:cNvPr>
          <p:cNvSpPr/>
          <p:nvPr/>
        </p:nvSpPr>
        <p:spPr>
          <a:xfrm>
            <a:off x="7434787" y="29908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0D148973-E0E6-56BF-99B3-F4B480D4B801}"/>
              </a:ext>
            </a:extLst>
          </p:cNvPr>
          <p:cNvSpPr/>
          <p:nvPr/>
        </p:nvSpPr>
        <p:spPr>
          <a:xfrm>
            <a:off x="7475482" y="3031558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C198BD88-7ECB-8011-409F-BC0F9F7A6B19}"/>
              </a:ext>
            </a:extLst>
          </p:cNvPr>
          <p:cNvSpPr/>
          <p:nvPr/>
        </p:nvSpPr>
        <p:spPr>
          <a:xfrm>
            <a:off x="7434787" y="31807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1ED6CD6E-F2A5-6081-D6A5-9501BEC193CE}"/>
              </a:ext>
            </a:extLst>
          </p:cNvPr>
          <p:cNvSpPr/>
          <p:nvPr/>
        </p:nvSpPr>
        <p:spPr>
          <a:xfrm>
            <a:off x="7434787" y="33706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3DA14E7D-D4B0-85A7-1F21-184816A79467}"/>
              </a:ext>
            </a:extLst>
          </p:cNvPr>
          <p:cNvSpPr/>
          <p:nvPr/>
        </p:nvSpPr>
        <p:spPr>
          <a:xfrm>
            <a:off x="7434787" y="35604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0B7077DA-128D-FAAC-8DBE-EEB5A4F1CD25}"/>
              </a:ext>
            </a:extLst>
          </p:cNvPr>
          <p:cNvSpPr/>
          <p:nvPr/>
        </p:nvSpPr>
        <p:spPr>
          <a:xfrm>
            <a:off x="7810500" y="20193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1579DA4A-A449-B95D-2CE1-997E06524963}"/>
              </a:ext>
            </a:extLst>
          </p:cNvPr>
          <p:cNvSpPr/>
          <p:nvPr/>
        </p:nvSpPr>
        <p:spPr>
          <a:xfrm>
            <a:off x="7820013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97EC7B27-E4D0-F9D5-DF09-5C08457079BD}"/>
              </a:ext>
            </a:extLst>
          </p:cNvPr>
          <p:cNvSpPr/>
          <p:nvPr/>
        </p:nvSpPr>
        <p:spPr>
          <a:xfrm>
            <a:off x="7867487" y="20762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9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BF17B086-EBB4-A6F0-8367-A2B0329A9241}"/>
              </a:ext>
            </a:extLst>
          </p:cNvPr>
          <p:cNvSpPr/>
          <p:nvPr/>
        </p:nvSpPr>
        <p:spPr>
          <a:xfrm>
            <a:off x="7867487" y="20762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9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537DCF47-31B0-039F-D60F-919F07E9DFD2}"/>
              </a:ext>
            </a:extLst>
          </p:cNvPr>
          <p:cNvSpPr/>
          <p:nvPr/>
        </p:nvSpPr>
        <p:spPr>
          <a:xfrm>
            <a:off x="7820013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56024929-B808-CF56-21E7-1ABA890A9704}"/>
              </a:ext>
            </a:extLst>
          </p:cNvPr>
          <p:cNvSpPr/>
          <p:nvPr/>
        </p:nvSpPr>
        <p:spPr>
          <a:xfrm>
            <a:off x="7860707" y="2259372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31BE8398-F597-C0E9-BDEF-DD6F09011537}"/>
              </a:ext>
            </a:extLst>
          </p:cNvPr>
          <p:cNvSpPr/>
          <p:nvPr/>
        </p:nvSpPr>
        <p:spPr>
          <a:xfrm>
            <a:off x="8009910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979C0F4B-71CC-C0E8-A507-C11E400256A6}"/>
              </a:ext>
            </a:extLst>
          </p:cNvPr>
          <p:cNvSpPr/>
          <p:nvPr/>
        </p:nvSpPr>
        <p:spPr>
          <a:xfrm>
            <a:off x="8009910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7708C7E7-66E7-8C52-FBAD-6FD668D00E1D}"/>
              </a:ext>
            </a:extLst>
          </p:cNvPr>
          <p:cNvSpPr/>
          <p:nvPr/>
        </p:nvSpPr>
        <p:spPr>
          <a:xfrm>
            <a:off x="8057384" y="22661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BAE8D288-AAA3-A869-6E57-DB7390A8B558}"/>
              </a:ext>
            </a:extLst>
          </p:cNvPr>
          <p:cNvSpPr/>
          <p:nvPr/>
        </p:nvSpPr>
        <p:spPr>
          <a:xfrm>
            <a:off x="8057384" y="22661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C8C18819-7A9F-5BB6-333E-43467FB127A9}"/>
              </a:ext>
            </a:extLst>
          </p:cNvPr>
          <p:cNvSpPr/>
          <p:nvPr/>
        </p:nvSpPr>
        <p:spPr>
          <a:xfrm>
            <a:off x="8199806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7BB698A6-AB5B-BC51-C7D2-B450BBF3EAC5}"/>
              </a:ext>
            </a:extLst>
          </p:cNvPr>
          <p:cNvSpPr/>
          <p:nvPr/>
        </p:nvSpPr>
        <p:spPr>
          <a:xfrm>
            <a:off x="8247280" y="20762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05EC0664-625D-F8F8-04D6-1729106DDBE2}"/>
              </a:ext>
            </a:extLst>
          </p:cNvPr>
          <p:cNvSpPr/>
          <p:nvPr/>
        </p:nvSpPr>
        <p:spPr>
          <a:xfrm>
            <a:off x="8247280" y="20762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032CE2F8-9E7C-6FD9-DB10-53A25B41C78A}"/>
              </a:ext>
            </a:extLst>
          </p:cNvPr>
          <p:cNvSpPr/>
          <p:nvPr/>
        </p:nvSpPr>
        <p:spPr>
          <a:xfrm>
            <a:off x="8199806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24FDA8C5-534E-5FAF-F1C7-5B3DAF8D61D8}"/>
              </a:ext>
            </a:extLst>
          </p:cNvPr>
          <p:cNvSpPr/>
          <p:nvPr/>
        </p:nvSpPr>
        <p:spPr>
          <a:xfrm>
            <a:off x="8240500" y="2259372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A47E2E31-1534-0265-7049-6C1CE08A1893}"/>
              </a:ext>
            </a:extLst>
          </p:cNvPr>
          <p:cNvSpPr/>
          <p:nvPr/>
        </p:nvSpPr>
        <p:spPr>
          <a:xfrm>
            <a:off x="8389702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86A02D3B-A3D5-23DC-655C-7A9E004CC170}"/>
              </a:ext>
            </a:extLst>
          </p:cNvPr>
          <p:cNvSpPr/>
          <p:nvPr/>
        </p:nvSpPr>
        <p:spPr>
          <a:xfrm>
            <a:off x="8437176" y="20762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05FE6A42-01A0-F68D-4AD2-3E3FED1431DB}"/>
              </a:ext>
            </a:extLst>
          </p:cNvPr>
          <p:cNvSpPr/>
          <p:nvPr/>
        </p:nvSpPr>
        <p:spPr>
          <a:xfrm>
            <a:off x="8437176" y="20762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336966CD-9A15-325D-9E1C-96C65B9BC761}"/>
              </a:ext>
            </a:extLst>
          </p:cNvPr>
          <p:cNvSpPr/>
          <p:nvPr/>
        </p:nvSpPr>
        <p:spPr>
          <a:xfrm>
            <a:off x="8389702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06CBBB97-37F4-CF94-A8C5-9E827360ED26}"/>
              </a:ext>
            </a:extLst>
          </p:cNvPr>
          <p:cNvSpPr/>
          <p:nvPr/>
        </p:nvSpPr>
        <p:spPr>
          <a:xfrm>
            <a:off x="8437176" y="22661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8CFCA9D1-B0BF-7417-26D6-454CB76EC3FD}"/>
              </a:ext>
            </a:extLst>
          </p:cNvPr>
          <p:cNvSpPr/>
          <p:nvPr/>
        </p:nvSpPr>
        <p:spPr>
          <a:xfrm>
            <a:off x="8437176" y="22661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ED0FCE20-3F56-03E2-A596-35397BD3DC71}"/>
              </a:ext>
            </a:extLst>
          </p:cNvPr>
          <p:cNvSpPr/>
          <p:nvPr/>
        </p:nvSpPr>
        <p:spPr>
          <a:xfrm>
            <a:off x="8389702" y="24085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B8CE53C4-964A-9309-A589-7374E6C1270B}"/>
              </a:ext>
            </a:extLst>
          </p:cNvPr>
          <p:cNvSpPr/>
          <p:nvPr/>
        </p:nvSpPr>
        <p:spPr>
          <a:xfrm>
            <a:off x="8430396" y="2449243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7C4AB684-C77B-8246-6D11-47757CC30A7B}"/>
              </a:ext>
            </a:extLst>
          </p:cNvPr>
          <p:cNvSpPr/>
          <p:nvPr/>
        </p:nvSpPr>
        <p:spPr>
          <a:xfrm>
            <a:off x="8389702" y="25984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29225D62-813F-D1A9-B4DC-D3E140930D79}"/>
              </a:ext>
            </a:extLst>
          </p:cNvPr>
          <p:cNvSpPr/>
          <p:nvPr/>
        </p:nvSpPr>
        <p:spPr>
          <a:xfrm>
            <a:off x="8430396" y="2639114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66226D74-42D2-C5CB-94C7-DDB15CA6D59F}"/>
              </a:ext>
            </a:extLst>
          </p:cNvPr>
          <p:cNvSpPr/>
          <p:nvPr/>
        </p:nvSpPr>
        <p:spPr>
          <a:xfrm>
            <a:off x="8389702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9B0792B8-EA21-112F-7F86-8D5B05863B8E}"/>
              </a:ext>
            </a:extLst>
          </p:cNvPr>
          <p:cNvSpPr/>
          <p:nvPr/>
        </p:nvSpPr>
        <p:spPr>
          <a:xfrm>
            <a:off x="8437176" y="28357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217E11D7-00BD-4522-1D1F-4AC8EE384153}"/>
              </a:ext>
            </a:extLst>
          </p:cNvPr>
          <p:cNvSpPr/>
          <p:nvPr/>
        </p:nvSpPr>
        <p:spPr>
          <a:xfrm>
            <a:off x="8437176" y="28357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D25DC9E3-1E51-1C62-C2B3-BA3A6FEEFA2B}"/>
              </a:ext>
            </a:extLst>
          </p:cNvPr>
          <p:cNvSpPr/>
          <p:nvPr/>
        </p:nvSpPr>
        <p:spPr>
          <a:xfrm>
            <a:off x="8389702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0C56E299-2E29-5F2E-FA84-0E04252307F3}"/>
              </a:ext>
            </a:extLst>
          </p:cNvPr>
          <p:cNvSpPr/>
          <p:nvPr/>
        </p:nvSpPr>
        <p:spPr>
          <a:xfrm>
            <a:off x="8437176" y="30256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BECDF79F-B522-5E00-2680-AFF2DA4F9690}"/>
              </a:ext>
            </a:extLst>
          </p:cNvPr>
          <p:cNvSpPr/>
          <p:nvPr/>
        </p:nvSpPr>
        <p:spPr>
          <a:xfrm>
            <a:off x="8437176" y="30256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AC318F6F-9095-75C3-FCC8-E83FB2EA589F}"/>
              </a:ext>
            </a:extLst>
          </p:cNvPr>
          <p:cNvSpPr/>
          <p:nvPr/>
        </p:nvSpPr>
        <p:spPr>
          <a:xfrm>
            <a:off x="8389702" y="31680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0A8BC05C-E9B2-3E14-364A-5E6FE69BC945}"/>
              </a:ext>
            </a:extLst>
          </p:cNvPr>
          <p:cNvSpPr/>
          <p:nvPr/>
        </p:nvSpPr>
        <p:spPr>
          <a:xfrm>
            <a:off x="8389702" y="33579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ECB38547-3C71-43EA-55D4-7AEE3C111111}"/>
              </a:ext>
            </a:extLst>
          </p:cNvPr>
          <p:cNvSpPr/>
          <p:nvPr/>
        </p:nvSpPr>
        <p:spPr>
          <a:xfrm>
            <a:off x="8437176" y="34053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437F5130-84D1-AAF7-0457-5D46EB186D20}"/>
              </a:ext>
            </a:extLst>
          </p:cNvPr>
          <p:cNvSpPr/>
          <p:nvPr/>
        </p:nvSpPr>
        <p:spPr>
          <a:xfrm>
            <a:off x="8437176" y="34053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D83E2287-A257-722F-D959-E987E80CFE62}"/>
              </a:ext>
            </a:extLst>
          </p:cNvPr>
          <p:cNvSpPr/>
          <p:nvPr/>
        </p:nvSpPr>
        <p:spPr>
          <a:xfrm>
            <a:off x="8389702" y="35477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F8523CFC-8611-04CC-8951-C41E6F13E3F9}"/>
              </a:ext>
            </a:extLst>
          </p:cNvPr>
          <p:cNvSpPr/>
          <p:nvPr/>
        </p:nvSpPr>
        <p:spPr>
          <a:xfrm>
            <a:off x="8437176" y="35952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B4C4C7F6-A8F6-4872-DF0B-476E86DA4472}"/>
              </a:ext>
            </a:extLst>
          </p:cNvPr>
          <p:cNvSpPr/>
          <p:nvPr/>
        </p:nvSpPr>
        <p:spPr>
          <a:xfrm>
            <a:off x="8437176" y="35952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F8837636-2EAD-B4B5-4251-6CE44B09BF19}"/>
              </a:ext>
            </a:extLst>
          </p:cNvPr>
          <p:cNvSpPr/>
          <p:nvPr/>
        </p:nvSpPr>
        <p:spPr>
          <a:xfrm>
            <a:off x="8389702" y="37376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49F97AE5-34CC-9260-C881-DFF06964B2B3}"/>
              </a:ext>
            </a:extLst>
          </p:cNvPr>
          <p:cNvSpPr/>
          <p:nvPr/>
        </p:nvSpPr>
        <p:spPr>
          <a:xfrm>
            <a:off x="8430396" y="37783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DB979009-1DD2-DDB3-D811-F57815145E99}"/>
              </a:ext>
            </a:extLst>
          </p:cNvPr>
          <p:cNvSpPr/>
          <p:nvPr/>
        </p:nvSpPr>
        <p:spPr>
          <a:xfrm>
            <a:off x="8579598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D89E4353-4108-CCBD-9570-3C086D461EE2}"/>
              </a:ext>
            </a:extLst>
          </p:cNvPr>
          <p:cNvSpPr/>
          <p:nvPr/>
        </p:nvSpPr>
        <p:spPr>
          <a:xfrm>
            <a:off x="8620292" y="20695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856C2C3B-9AD8-F537-90DE-8ED15F1D31F2}"/>
              </a:ext>
            </a:extLst>
          </p:cNvPr>
          <p:cNvSpPr/>
          <p:nvPr/>
        </p:nvSpPr>
        <p:spPr>
          <a:xfrm>
            <a:off x="8579598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CB6998DA-D6D0-3BAF-BC21-B4CF425B2E61}"/>
              </a:ext>
            </a:extLst>
          </p:cNvPr>
          <p:cNvSpPr/>
          <p:nvPr/>
        </p:nvSpPr>
        <p:spPr>
          <a:xfrm>
            <a:off x="8579598" y="24085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BBAF3AE0-4B8A-063F-00A2-6EAE551DE315}"/>
              </a:ext>
            </a:extLst>
          </p:cNvPr>
          <p:cNvSpPr/>
          <p:nvPr/>
        </p:nvSpPr>
        <p:spPr>
          <a:xfrm>
            <a:off x="8620292" y="2449243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C9B80A31-25C3-B683-B1A9-27D16BA22B9F}"/>
              </a:ext>
            </a:extLst>
          </p:cNvPr>
          <p:cNvSpPr/>
          <p:nvPr/>
        </p:nvSpPr>
        <p:spPr>
          <a:xfrm>
            <a:off x="8579598" y="25984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34728C76-BE9A-BE90-7909-6129F072EC37}"/>
              </a:ext>
            </a:extLst>
          </p:cNvPr>
          <p:cNvSpPr/>
          <p:nvPr/>
        </p:nvSpPr>
        <p:spPr>
          <a:xfrm>
            <a:off x="8579598" y="27882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9C1E50C6-EB4E-05B2-06B6-E573526077DB}"/>
              </a:ext>
            </a:extLst>
          </p:cNvPr>
          <p:cNvSpPr/>
          <p:nvPr/>
        </p:nvSpPr>
        <p:spPr>
          <a:xfrm>
            <a:off x="8579598" y="29781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26FA7B34-6047-A90E-6F10-DAECF0E198C4}"/>
              </a:ext>
            </a:extLst>
          </p:cNvPr>
          <p:cNvSpPr/>
          <p:nvPr/>
        </p:nvSpPr>
        <p:spPr>
          <a:xfrm>
            <a:off x="8627072" y="30256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4C84FD6F-4D8E-62E9-6C14-627F5AB50130}"/>
              </a:ext>
            </a:extLst>
          </p:cNvPr>
          <p:cNvSpPr/>
          <p:nvPr/>
        </p:nvSpPr>
        <p:spPr>
          <a:xfrm>
            <a:off x="8627072" y="30256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FD357205-BCAC-10BF-AB8C-75CB459EAF4E}"/>
              </a:ext>
            </a:extLst>
          </p:cNvPr>
          <p:cNvSpPr/>
          <p:nvPr/>
        </p:nvSpPr>
        <p:spPr>
          <a:xfrm>
            <a:off x="8579598" y="31680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1524C80A-51D3-B642-F65D-9172C9B4A321}"/>
              </a:ext>
            </a:extLst>
          </p:cNvPr>
          <p:cNvSpPr/>
          <p:nvPr/>
        </p:nvSpPr>
        <p:spPr>
          <a:xfrm>
            <a:off x="8627072" y="32155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383B95A5-A3EE-1A56-C209-108C33B9B6E5}"/>
              </a:ext>
            </a:extLst>
          </p:cNvPr>
          <p:cNvSpPr/>
          <p:nvPr/>
        </p:nvSpPr>
        <p:spPr>
          <a:xfrm>
            <a:off x="8627072" y="32155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ADAFEE6E-8A7A-0B01-2F62-23F079077300}"/>
              </a:ext>
            </a:extLst>
          </p:cNvPr>
          <p:cNvSpPr/>
          <p:nvPr/>
        </p:nvSpPr>
        <p:spPr>
          <a:xfrm>
            <a:off x="8579598" y="33579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BFAF45B7-5FEA-6C6D-3610-6CDA029A73D2}"/>
              </a:ext>
            </a:extLst>
          </p:cNvPr>
          <p:cNvSpPr/>
          <p:nvPr/>
        </p:nvSpPr>
        <p:spPr>
          <a:xfrm>
            <a:off x="8627072" y="34053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BC68D9B5-0493-ABB5-7991-93C5B504CC23}"/>
              </a:ext>
            </a:extLst>
          </p:cNvPr>
          <p:cNvSpPr/>
          <p:nvPr/>
        </p:nvSpPr>
        <p:spPr>
          <a:xfrm>
            <a:off x="8627072" y="34053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A4E0A4BE-BE5A-9689-8F47-60695DBD207A}"/>
              </a:ext>
            </a:extLst>
          </p:cNvPr>
          <p:cNvSpPr/>
          <p:nvPr/>
        </p:nvSpPr>
        <p:spPr>
          <a:xfrm>
            <a:off x="8579598" y="35477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3420A154-9C1C-522B-4810-FFB3BC798F5E}"/>
              </a:ext>
            </a:extLst>
          </p:cNvPr>
          <p:cNvSpPr/>
          <p:nvPr/>
        </p:nvSpPr>
        <p:spPr>
          <a:xfrm>
            <a:off x="8579598" y="37376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321D4E0F-BB54-72FA-89F9-BDBC81A6D951}"/>
              </a:ext>
            </a:extLst>
          </p:cNvPr>
          <p:cNvSpPr/>
          <p:nvPr/>
        </p:nvSpPr>
        <p:spPr>
          <a:xfrm>
            <a:off x="8620292" y="37783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25E22AB1-0672-CCF1-CAAD-3AD25059F256}"/>
              </a:ext>
            </a:extLst>
          </p:cNvPr>
          <p:cNvSpPr/>
          <p:nvPr/>
        </p:nvSpPr>
        <p:spPr>
          <a:xfrm>
            <a:off x="8769495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89F27E33-2276-5AC4-1E00-03564340CA4B}"/>
              </a:ext>
            </a:extLst>
          </p:cNvPr>
          <p:cNvSpPr/>
          <p:nvPr/>
        </p:nvSpPr>
        <p:spPr>
          <a:xfrm>
            <a:off x="8769495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7171C7D1-C1A4-536F-5156-BEF567D5C473}"/>
              </a:ext>
            </a:extLst>
          </p:cNvPr>
          <p:cNvSpPr/>
          <p:nvPr/>
        </p:nvSpPr>
        <p:spPr>
          <a:xfrm>
            <a:off x="8959391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08A3A7C4-D04F-3E24-CCE9-2823D6ECCF7E}"/>
              </a:ext>
            </a:extLst>
          </p:cNvPr>
          <p:cNvSpPr/>
          <p:nvPr/>
        </p:nvSpPr>
        <p:spPr>
          <a:xfrm>
            <a:off x="9000086" y="20695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A931B245-A5B5-B977-73F0-3281D568AD18}"/>
              </a:ext>
            </a:extLst>
          </p:cNvPr>
          <p:cNvSpPr/>
          <p:nvPr/>
        </p:nvSpPr>
        <p:spPr>
          <a:xfrm>
            <a:off x="8959391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A0C9EA72-2935-0C07-6B1E-76301A1BFECE}"/>
              </a:ext>
            </a:extLst>
          </p:cNvPr>
          <p:cNvSpPr/>
          <p:nvPr/>
        </p:nvSpPr>
        <p:spPr>
          <a:xfrm>
            <a:off x="9006865" y="22661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8AE298C0-4405-CE63-5DBF-3E5BBF483650}"/>
              </a:ext>
            </a:extLst>
          </p:cNvPr>
          <p:cNvSpPr/>
          <p:nvPr/>
        </p:nvSpPr>
        <p:spPr>
          <a:xfrm>
            <a:off x="9006865" y="22661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74E1A82D-9FCE-4FD9-B4B7-65251CA91785}"/>
              </a:ext>
            </a:extLst>
          </p:cNvPr>
          <p:cNvSpPr/>
          <p:nvPr/>
        </p:nvSpPr>
        <p:spPr>
          <a:xfrm>
            <a:off x="9149287" y="20288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E5010F1D-1A9B-68C9-9B8A-1668D9F6D094}"/>
              </a:ext>
            </a:extLst>
          </p:cNvPr>
          <p:cNvSpPr/>
          <p:nvPr/>
        </p:nvSpPr>
        <p:spPr>
          <a:xfrm>
            <a:off x="9189982" y="20695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0C79818E-D187-EE38-5C45-41924FB9E4E6}"/>
              </a:ext>
            </a:extLst>
          </p:cNvPr>
          <p:cNvSpPr/>
          <p:nvPr/>
        </p:nvSpPr>
        <p:spPr>
          <a:xfrm>
            <a:off x="9149287" y="22186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B6E61FA0-FC3E-6C08-9C02-F2FE20EF8CA0}"/>
              </a:ext>
            </a:extLst>
          </p:cNvPr>
          <p:cNvSpPr/>
          <p:nvPr/>
        </p:nvSpPr>
        <p:spPr>
          <a:xfrm>
            <a:off x="9196761" y="22661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AA253074-3971-5BF9-8B49-1F824C2AB7B0}"/>
              </a:ext>
            </a:extLst>
          </p:cNvPr>
          <p:cNvSpPr/>
          <p:nvPr/>
        </p:nvSpPr>
        <p:spPr>
          <a:xfrm>
            <a:off x="9196761" y="22661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5BF04096-8E80-B6BE-CA20-EC0B9C077A31}"/>
              </a:ext>
            </a:extLst>
          </p:cNvPr>
          <p:cNvSpPr/>
          <p:nvPr/>
        </p:nvSpPr>
        <p:spPr>
          <a:xfrm>
            <a:off x="2667000" y="43561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5FD9031E-F673-7D8C-62FA-89DC6D8BD0E2}"/>
              </a:ext>
            </a:extLst>
          </p:cNvPr>
          <p:cNvSpPr/>
          <p:nvPr/>
        </p:nvSpPr>
        <p:spPr>
          <a:xfrm>
            <a:off x="2676513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D450228D-1B90-2EAF-696D-9E3D75CB1CC3}"/>
              </a:ext>
            </a:extLst>
          </p:cNvPr>
          <p:cNvSpPr/>
          <p:nvPr/>
        </p:nvSpPr>
        <p:spPr>
          <a:xfrm>
            <a:off x="2723987" y="44130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9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1CF5D865-75AF-8821-7513-379DD2DEDF64}"/>
              </a:ext>
            </a:extLst>
          </p:cNvPr>
          <p:cNvSpPr/>
          <p:nvPr/>
        </p:nvSpPr>
        <p:spPr>
          <a:xfrm>
            <a:off x="2723987" y="44130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9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204CDBF1-6DAC-0C01-BA43-DE9DCD107FD0}"/>
              </a:ext>
            </a:extLst>
          </p:cNvPr>
          <p:cNvSpPr/>
          <p:nvPr/>
        </p:nvSpPr>
        <p:spPr>
          <a:xfrm>
            <a:off x="2676513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34CA4F1D-C189-984C-D203-B14CCD8E951C}"/>
              </a:ext>
            </a:extLst>
          </p:cNvPr>
          <p:cNvSpPr/>
          <p:nvPr/>
        </p:nvSpPr>
        <p:spPr>
          <a:xfrm>
            <a:off x="2723987" y="46029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B6ECDE2C-ABFE-9AB5-42B3-F8DD80A6873E}"/>
              </a:ext>
            </a:extLst>
          </p:cNvPr>
          <p:cNvSpPr/>
          <p:nvPr/>
        </p:nvSpPr>
        <p:spPr>
          <a:xfrm>
            <a:off x="2723987" y="46029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99198EB5-8B5F-03F8-5C08-022374ED7512}"/>
              </a:ext>
            </a:extLst>
          </p:cNvPr>
          <p:cNvSpPr/>
          <p:nvPr/>
        </p:nvSpPr>
        <p:spPr>
          <a:xfrm>
            <a:off x="2676513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64144CE3-D296-EE30-86C7-656886241044}"/>
              </a:ext>
            </a:extLst>
          </p:cNvPr>
          <p:cNvSpPr/>
          <p:nvPr/>
        </p:nvSpPr>
        <p:spPr>
          <a:xfrm>
            <a:off x="2717207" y="59252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A953AF54-B405-A1E3-1E51-9B58AF1391BE}"/>
              </a:ext>
            </a:extLst>
          </p:cNvPr>
          <p:cNvSpPr/>
          <p:nvPr/>
        </p:nvSpPr>
        <p:spPr>
          <a:xfrm>
            <a:off x="2676513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6A54D51F-F022-4358-C3D1-38AD53537F05}"/>
              </a:ext>
            </a:extLst>
          </p:cNvPr>
          <p:cNvSpPr/>
          <p:nvPr/>
        </p:nvSpPr>
        <p:spPr>
          <a:xfrm>
            <a:off x="2717207" y="6115143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74A989C4-765A-1738-CCF4-96FF257BFC05}"/>
              </a:ext>
            </a:extLst>
          </p:cNvPr>
          <p:cNvSpPr/>
          <p:nvPr/>
        </p:nvSpPr>
        <p:spPr>
          <a:xfrm>
            <a:off x="2866410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F4FC1804-BB5F-DA78-1AA0-82C905DAE14E}"/>
              </a:ext>
            </a:extLst>
          </p:cNvPr>
          <p:cNvSpPr/>
          <p:nvPr/>
        </p:nvSpPr>
        <p:spPr>
          <a:xfrm>
            <a:off x="2907103" y="44063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3F2EAD83-BAC4-384A-72DD-51755D107949}"/>
              </a:ext>
            </a:extLst>
          </p:cNvPr>
          <p:cNvSpPr/>
          <p:nvPr/>
        </p:nvSpPr>
        <p:spPr>
          <a:xfrm>
            <a:off x="2866410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32B95C35-BBFB-6FE6-475C-52C618856269}"/>
              </a:ext>
            </a:extLst>
          </p:cNvPr>
          <p:cNvSpPr/>
          <p:nvPr/>
        </p:nvSpPr>
        <p:spPr>
          <a:xfrm>
            <a:off x="2866410" y="47453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5C3CBF0A-B797-E911-7193-BBC73F5B9728}"/>
              </a:ext>
            </a:extLst>
          </p:cNvPr>
          <p:cNvSpPr/>
          <p:nvPr/>
        </p:nvSpPr>
        <p:spPr>
          <a:xfrm>
            <a:off x="2913884" y="47928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76A8506F-E0A6-1D42-2CC6-208519E69FDD}"/>
              </a:ext>
            </a:extLst>
          </p:cNvPr>
          <p:cNvSpPr/>
          <p:nvPr/>
        </p:nvSpPr>
        <p:spPr>
          <a:xfrm>
            <a:off x="2913884" y="47928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2C54916E-6516-7307-F238-ABD5FE70A87E}"/>
              </a:ext>
            </a:extLst>
          </p:cNvPr>
          <p:cNvSpPr/>
          <p:nvPr/>
        </p:nvSpPr>
        <p:spPr>
          <a:xfrm>
            <a:off x="2866410" y="49352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7860A0BA-23D0-D7C2-A55C-8A821F2D2AE6}"/>
              </a:ext>
            </a:extLst>
          </p:cNvPr>
          <p:cNvSpPr/>
          <p:nvPr/>
        </p:nvSpPr>
        <p:spPr>
          <a:xfrm>
            <a:off x="2913884" y="49826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F07F786B-C746-A865-322C-4EB7A5F2B426}"/>
              </a:ext>
            </a:extLst>
          </p:cNvPr>
          <p:cNvSpPr/>
          <p:nvPr/>
        </p:nvSpPr>
        <p:spPr>
          <a:xfrm>
            <a:off x="2913884" y="49826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00DE3F0A-BCC0-59EE-E9FA-497E36A343E7}"/>
              </a:ext>
            </a:extLst>
          </p:cNvPr>
          <p:cNvSpPr/>
          <p:nvPr/>
        </p:nvSpPr>
        <p:spPr>
          <a:xfrm>
            <a:off x="2866410" y="51250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725D8113-E227-56A7-D8E8-55041F72C4F9}"/>
              </a:ext>
            </a:extLst>
          </p:cNvPr>
          <p:cNvSpPr/>
          <p:nvPr/>
        </p:nvSpPr>
        <p:spPr>
          <a:xfrm>
            <a:off x="2913884" y="51725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82C8B54D-C58C-FFB7-DB0D-C075697ECF6C}"/>
              </a:ext>
            </a:extLst>
          </p:cNvPr>
          <p:cNvSpPr/>
          <p:nvPr/>
        </p:nvSpPr>
        <p:spPr>
          <a:xfrm>
            <a:off x="2913884" y="51725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15A873CA-3476-87B6-9C1E-49DE61FDE186}"/>
              </a:ext>
            </a:extLst>
          </p:cNvPr>
          <p:cNvSpPr/>
          <p:nvPr/>
        </p:nvSpPr>
        <p:spPr>
          <a:xfrm>
            <a:off x="2866410" y="53149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7450C485-3DAB-8F41-A5D0-B2736364132A}"/>
              </a:ext>
            </a:extLst>
          </p:cNvPr>
          <p:cNvSpPr/>
          <p:nvPr/>
        </p:nvSpPr>
        <p:spPr>
          <a:xfrm>
            <a:off x="2866410" y="55048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B46FB92B-4BED-90CE-5C7F-1642B2BCA836}"/>
              </a:ext>
            </a:extLst>
          </p:cNvPr>
          <p:cNvSpPr/>
          <p:nvPr/>
        </p:nvSpPr>
        <p:spPr>
          <a:xfrm>
            <a:off x="2866410" y="56947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EEEC42FB-0CE9-FA9E-600F-1F6F760575B9}"/>
              </a:ext>
            </a:extLst>
          </p:cNvPr>
          <p:cNvSpPr/>
          <p:nvPr/>
        </p:nvSpPr>
        <p:spPr>
          <a:xfrm>
            <a:off x="2866410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08D6CE80-9C2A-4882-CAA6-7C7E99D5C218}"/>
              </a:ext>
            </a:extLst>
          </p:cNvPr>
          <p:cNvSpPr/>
          <p:nvPr/>
        </p:nvSpPr>
        <p:spPr>
          <a:xfrm>
            <a:off x="2866410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2EDE1C0B-3721-0109-F7C5-1C7F97E8F65E}"/>
              </a:ext>
            </a:extLst>
          </p:cNvPr>
          <p:cNvSpPr/>
          <p:nvPr/>
        </p:nvSpPr>
        <p:spPr>
          <a:xfrm>
            <a:off x="2913884" y="61219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65654570-094C-3F7C-02EC-25DA2D08B508}"/>
              </a:ext>
            </a:extLst>
          </p:cNvPr>
          <p:cNvSpPr/>
          <p:nvPr/>
        </p:nvSpPr>
        <p:spPr>
          <a:xfrm>
            <a:off x="2913884" y="61219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171618D3-528F-4C88-C371-CAA8DC8AED13}"/>
              </a:ext>
            </a:extLst>
          </p:cNvPr>
          <p:cNvSpPr/>
          <p:nvPr/>
        </p:nvSpPr>
        <p:spPr>
          <a:xfrm>
            <a:off x="3056306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FFCA9D58-FE09-E1B3-017B-29390B7F023F}"/>
              </a:ext>
            </a:extLst>
          </p:cNvPr>
          <p:cNvSpPr/>
          <p:nvPr/>
        </p:nvSpPr>
        <p:spPr>
          <a:xfrm>
            <a:off x="3097000" y="44063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B789DD93-37D6-D908-8749-26B469D6E753}"/>
              </a:ext>
            </a:extLst>
          </p:cNvPr>
          <p:cNvSpPr/>
          <p:nvPr/>
        </p:nvSpPr>
        <p:spPr>
          <a:xfrm>
            <a:off x="3056306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1977FE31-37AA-1F9A-849C-E9F77682D0D0}"/>
              </a:ext>
            </a:extLst>
          </p:cNvPr>
          <p:cNvSpPr/>
          <p:nvPr/>
        </p:nvSpPr>
        <p:spPr>
          <a:xfrm>
            <a:off x="3103780" y="46029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D9797552-33D8-1F31-4F18-A08F81BBC47D}"/>
              </a:ext>
            </a:extLst>
          </p:cNvPr>
          <p:cNvSpPr/>
          <p:nvPr/>
        </p:nvSpPr>
        <p:spPr>
          <a:xfrm>
            <a:off x="3103780" y="46029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C3D62466-CF9D-4736-91F4-ED41E1C00EA1}"/>
              </a:ext>
            </a:extLst>
          </p:cNvPr>
          <p:cNvSpPr/>
          <p:nvPr/>
        </p:nvSpPr>
        <p:spPr>
          <a:xfrm>
            <a:off x="3056306" y="47453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FF88C647-D696-D0E0-4BEF-AFAEA33B52A5}"/>
              </a:ext>
            </a:extLst>
          </p:cNvPr>
          <p:cNvSpPr/>
          <p:nvPr/>
        </p:nvSpPr>
        <p:spPr>
          <a:xfrm>
            <a:off x="3097000" y="4786043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D93BB524-3E99-EAA9-0574-2F8BB34D0B12}"/>
              </a:ext>
            </a:extLst>
          </p:cNvPr>
          <p:cNvSpPr/>
          <p:nvPr/>
        </p:nvSpPr>
        <p:spPr>
          <a:xfrm>
            <a:off x="3056306" y="49352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24CE050E-C641-8C0E-7251-E30160FB0596}"/>
              </a:ext>
            </a:extLst>
          </p:cNvPr>
          <p:cNvSpPr/>
          <p:nvPr/>
        </p:nvSpPr>
        <p:spPr>
          <a:xfrm>
            <a:off x="3103780" y="49826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F7B2598C-6AF7-F1F5-BC0A-F596D4AFB32C}"/>
              </a:ext>
            </a:extLst>
          </p:cNvPr>
          <p:cNvSpPr/>
          <p:nvPr/>
        </p:nvSpPr>
        <p:spPr>
          <a:xfrm>
            <a:off x="3103780" y="49826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85BDD906-119D-7CC1-5313-37D4CE835A96}"/>
              </a:ext>
            </a:extLst>
          </p:cNvPr>
          <p:cNvSpPr/>
          <p:nvPr/>
        </p:nvSpPr>
        <p:spPr>
          <a:xfrm>
            <a:off x="3056306" y="51250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87517ED4-E8C2-3E86-973B-E3CDA2181C9B}"/>
              </a:ext>
            </a:extLst>
          </p:cNvPr>
          <p:cNvSpPr/>
          <p:nvPr/>
        </p:nvSpPr>
        <p:spPr>
          <a:xfrm>
            <a:off x="3097000" y="5165786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8D84363D-D7F9-5858-6ED4-CCAA1448ECDC}"/>
              </a:ext>
            </a:extLst>
          </p:cNvPr>
          <p:cNvSpPr/>
          <p:nvPr/>
        </p:nvSpPr>
        <p:spPr>
          <a:xfrm>
            <a:off x="3056306" y="53149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BC0006B2-C853-7E98-6165-2DC3CB3E509B}"/>
              </a:ext>
            </a:extLst>
          </p:cNvPr>
          <p:cNvSpPr/>
          <p:nvPr/>
        </p:nvSpPr>
        <p:spPr>
          <a:xfrm>
            <a:off x="3056306" y="55048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A6A370DC-7503-C2C5-F3CE-5142BE1A476E}"/>
              </a:ext>
            </a:extLst>
          </p:cNvPr>
          <p:cNvSpPr/>
          <p:nvPr/>
        </p:nvSpPr>
        <p:spPr>
          <a:xfrm>
            <a:off x="3097000" y="5545529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E94362B8-DAE4-88EC-63EC-E45643C8E148}"/>
              </a:ext>
            </a:extLst>
          </p:cNvPr>
          <p:cNvSpPr/>
          <p:nvPr/>
        </p:nvSpPr>
        <p:spPr>
          <a:xfrm>
            <a:off x="3056306" y="56947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A434E9FC-AEA3-DF3E-F29C-2A0BCCE6BCFF}"/>
              </a:ext>
            </a:extLst>
          </p:cNvPr>
          <p:cNvSpPr/>
          <p:nvPr/>
        </p:nvSpPr>
        <p:spPr>
          <a:xfrm>
            <a:off x="3097000" y="5735400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4C132C67-383E-E2A1-D298-85156218BEA3}"/>
              </a:ext>
            </a:extLst>
          </p:cNvPr>
          <p:cNvSpPr/>
          <p:nvPr/>
        </p:nvSpPr>
        <p:spPr>
          <a:xfrm>
            <a:off x="3056306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81BF9DAA-F8F5-FFAC-0CA4-02150285F6B8}"/>
              </a:ext>
            </a:extLst>
          </p:cNvPr>
          <p:cNvSpPr/>
          <p:nvPr/>
        </p:nvSpPr>
        <p:spPr>
          <a:xfrm>
            <a:off x="3097000" y="59252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CB8B7139-4B50-8F28-2FA6-4B68E3F3127A}"/>
              </a:ext>
            </a:extLst>
          </p:cNvPr>
          <p:cNvSpPr/>
          <p:nvPr/>
        </p:nvSpPr>
        <p:spPr>
          <a:xfrm>
            <a:off x="3056306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DA79A025-A811-391F-DC6F-1AEE73E4CB9A}"/>
              </a:ext>
            </a:extLst>
          </p:cNvPr>
          <p:cNvSpPr/>
          <p:nvPr/>
        </p:nvSpPr>
        <p:spPr>
          <a:xfrm>
            <a:off x="3246202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6D1F0B1B-5455-B640-BC45-4FD26BC24777}"/>
              </a:ext>
            </a:extLst>
          </p:cNvPr>
          <p:cNvSpPr/>
          <p:nvPr/>
        </p:nvSpPr>
        <p:spPr>
          <a:xfrm>
            <a:off x="3246202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3E72922C-27AA-3E44-ED96-C695A3F04240}"/>
              </a:ext>
            </a:extLst>
          </p:cNvPr>
          <p:cNvSpPr/>
          <p:nvPr/>
        </p:nvSpPr>
        <p:spPr>
          <a:xfrm>
            <a:off x="3293676" y="46029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086BA59A-7271-396D-AC20-4DF8C5A6A0BB}"/>
              </a:ext>
            </a:extLst>
          </p:cNvPr>
          <p:cNvSpPr/>
          <p:nvPr/>
        </p:nvSpPr>
        <p:spPr>
          <a:xfrm>
            <a:off x="3293676" y="46029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39C1C2F8-3FD0-F712-999F-A252EAED6A05}"/>
              </a:ext>
            </a:extLst>
          </p:cNvPr>
          <p:cNvSpPr/>
          <p:nvPr/>
        </p:nvSpPr>
        <p:spPr>
          <a:xfrm>
            <a:off x="3246202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FDDB0A40-9558-9C06-EC56-604D38F8C5D9}"/>
              </a:ext>
            </a:extLst>
          </p:cNvPr>
          <p:cNvSpPr/>
          <p:nvPr/>
        </p:nvSpPr>
        <p:spPr>
          <a:xfrm>
            <a:off x="3286896" y="59252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D1DDEA54-5F8E-6A50-FD01-759693EAD5CE}"/>
              </a:ext>
            </a:extLst>
          </p:cNvPr>
          <p:cNvSpPr/>
          <p:nvPr/>
        </p:nvSpPr>
        <p:spPr>
          <a:xfrm>
            <a:off x="3246202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27FC8230-0B9B-F182-EDC4-5908851C930F}"/>
              </a:ext>
            </a:extLst>
          </p:cNvPr>
          <p:cNvSpPr/>
          <p:nvPr/>
        </p:nvSpPr>
        <p:spPr>
          <a:xfrm>
            <a:off x="3286896" y="61151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EC93B548-EF30-E668-1FF9-0FDC8DF86365}"/>
              </a:ext>
            </a:extLst>
          </p:cNvPr>
          <p:cNvSpPr/>
          <p:nvPr/>
        </p:nvSpPr>
        <p:spPr>
          <a:xfrm>
            <a:off x="3436098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97E583F9-4D35-3727-712F-77EC74E6DBDE}"/>
              </a:ext>
            </a:extLst>
          </p:cNvPr>
          <p:cNvSpPr/>
          <p:nvPr/>
        </p:nvSpPr>
        <p:spPr>
          <a:xfrm>
            <a:off x="3476792" y="44063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68C4352B-2B4F-9903-955D-C99F3210C409}"/>
              </a:ext>
            </a:extLst>
          </p:cNvPr>
          <p:cNvSpPr/>
          <p:nvPr/>
        </p:nvSpPr>
        <p:spPr>
          <a:xfrm>
            <a:off x="3436098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8A42FF48-F01C-8C18-C459-C58239EFD7A2}"/>
              </a:ext>
            </a:extLst>
          </p:cNvPr>
          <p:cNvSpPr/>
          <p:nvPr/>
        </p:nvSpPr>
        <p:spPr>
          <a:xfrm>
            <a:off x="3483572" y="46029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C3D84A13-84C6-9DFC-A447-FC637B5CB143}"/>
              </a:ext>
            </a:extLst>
          </p:cNvPr>
          <p:cNvSpPr/>
          <p:nvPr/>
        </p:nvSpPr>
        <p:spPr>
          <a:xfrm>
            <a:off x="3483572" y="46029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3038FF54-F93F-4F37-5FED-B4F514735736}"/>
              </a:ext>
            </a:extLst>
          </p:cNvPr>
          <p:cNvSpPr/>
          <p:nvPr/>
        </p:nvSpPr>
        <p:spPr>
          <a:xfrm>
            <a:off x="3436098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70080652-E0D9-7018-9242-A1F2C9BAC9D1}"/>
              </a:ext>
            </a:extLst>
          </p:cNvPr>
          <p:cNvSpPr/>
          <p:nvPr/>
        </p:nvSpPr>
        <p:spPr>
          <a:xfrm>
            <a:off x="3476792" y="59252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1AB058AB-7785-F4DB-6276-5A1BEB06793E}"/>
              </a:ext>
            </a:extLst>
          </p:cNvPr>
          <p:cNvSpPr/>
          <p:nvPr/>
        </p:nvSpPr>
        <p:spPr>
          <a:xfrm>
            <a:off x="3436098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8B5D8576-0542-C42A-E827-CDD7BF0F84B9}"/>
              </a:ext>
            </a:extLst>
          </p:cNvPr>
          <p:cNvSpPr/>
          <p:nvPr/>
        </p:nvSpPr>
        <p:spPr>
          <a:xfrm>
            <a:off x="3476792" y="61151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8D0C81AE-9EB6-E4B6-083E-5E11B6D0F143}"/>
              </a:ext>
            </a:extLst>
          </p:cNvPr>
          <p:cNvSpPr/>
          <p:nvPr/>
        </p:nvSpPr>
        <p:spPr>
          <a:xfrm>
            <a:off x="3625995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9ADEE9E1-9B49-CE8F-AE38-490D7C4C7682}"/>
              </a:ext>
            </a:extLst>
          </p:cNvPr>
          <p:cNvSpPr/>
          <p:nvPr/>
        </p:nvSpPr>
        <p:spPr>
          <a:xfrm>
            <a:off x="3673469" y="44130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CA756FBD-B37F-C469-5552-D8FD6023F51F}"/>
              </a:ext>
            </a:extLst>
          </p:cNvPr>
          <p:cNvSpPr/>
          <p:nvPr/>
        </p:nvSpPr>
        <p:spPr>
          <a:xfrm>
            <a:off x="3673469" y="44130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8D28549A-6EF6-E015-8C5E-4E61B5A12D5B}"/>
              </a:ext>
            </a:extLst>
          </p:cNvPr>
          <p:cNvSpPr/>
          <p:nvPr/>
        </p:nvSpPr>
        <p:spPr>
          <a:xfrm>
            <a:off x="3625995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B6845CAC-7DFE-6AB4-89E5-3B0263014ECE}"/>
              </a:ext>
            </a:extLst>
          </p:cNvPr>
          <p:cNvSpPr/>
          <p:nvPr/>
        </p:nvSpPr>
        <p:spPr>
          <a:xfrm>
            <a:off x="3625995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D5276455-A613-2DE7-274F-1A618E8EB8EF}"/>
              </a:ext>
            </a:extLst>
          </p:cNvPr>
          <p:cNvSpPr/>
          <p:nvPr/>
        </p:nvSpPr>
        <p:spPr>
          <a:xfrm>
            <a:off x="3625995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B6ACBB44-0E82-78F3-39E6-41A0D42808CB}"/>
              </a:ext>
            </a:extLst>
          </p:cNvPr>
          <p:cNvSpPr/>
          <p:nvPr/>
        </p:nvSpPr>
        <p:spPr>
          <a:xfrm>
            <a:off x="3666689" y="6115143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6F36F566-981F-111F-16C8-2C49933DA4D4}"/>
              </a:ext>
            </a:extLst>
          </p:cNvPr>
          <p:cNvSpPr/>
          <p:nvPr/>
        </p:nvSpPr>
        <p:spPr>
          <a:xfrm>
            <a:off x="3815891" y="43656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06D20229-78C9-EDF3-E21D-28188CB04B11}"/>
              </a:ext>
            </a:extLst>
          </p:cNvPr>
          <p:cNvSpPr/>
          <p:nvPr/>
        </p:nvSpPr>
        <p:spPr>
          <a:xfrm>
            <a:off x="3863365" y="44130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3B20D784-8B57-17B7-0EC4-A0FFEC1F9D8C}"/>
              </a:ext>
            </a:extLst>
          </p:cNvPr>
          <p:cNvSpPr/>
          <p:nvPr/>
        </p:nvSpPr>
        <p:spPr>
          <a:xfrm>
            <a:off x="3863365" y="44130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05AE8719-46C4-4830-5B81-A1B5FC91989E}"/>
              </a:ext>
            </a:extLst>
          </p:cNvPr>
          <p:cNvSpPr/>
          <p:nvPr/>
        </p:nvSpPr>
        <p:spPr>
          <a:xfrm>
            <a:off x="3815891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E2FD2A1F-6637-A60B-72A8-7CDE98E8EE2E}"/>
              </a:ext>
            </a:extLst>
          </p:cNvPr>
          <p:cNvSpPr/>
          <p:nvPr/>
        </p:nvSpPr>
        <p:spPr>
          <a:xfrm>
            <a:off x="3815891" y="47453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81ED1005-853F-6D45-EEA6-3DD70241E339}"/>
              </a:ext>
            </a:extLst>
          </p:cNvPr>
          <p:cNvSpPr/>
          <p:nvPr/>
        </p:nvSpPr>
        <p:spPr>
          <a:xfrm>
            <a:off x="3863365" y="47928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9D6FEC37-0BFF-7C3E-2A42-07714449D6E1}"/>
              </a:ext>
            </a:extLst>
          </p:cNvPr>
          <p:cNvSpPr/>
          <p:nvPr/>
        </p:nvSpPr>
        <p:spPr>
          <a:xfrm>
            <a:off x="3863365" y="47928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84A921A0-B24A-EF55-63D9-369322AC0564}"/>
              </a:ext>
            </a:extLst>
          </p:cNvPr>
          <p:cNvSpPr/>
          <p:nvPr/>
        </p:nvSpPr>
        <p:spPr>
          <a:xfrm>
            <a:off x="3815891" y="49352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6D5BC2C6-5EE7-0167-392F-39A32E9C6CFF}"/>
              </a:ext>
            </a:extLst>
          </p:cNvPr>
          <p:cNvSpPr/>
          <p:nvPr/>
        </p:nvSpPr>
        <p:spPr>
          <a:xfrm>
            <a:off x="3863365" y="49826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EF543FBC-89D2-6FD3-18CE-FEDB4FA83134}"/>
              </a:ext>
            </a:extLst>
          </p:cNvPr>
          <p:cNvSpPr/>
          <p:nvPr/>
        </p:nvSpPr>
        <p:spPr>
          <a:xfrm>
            <a:off x="3863365" y="49826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284C010B-B94B-5BE5-8132-0A048CEE060E}"/>
              </a:ext>
            </a:extLst>
          </p:cNvPr>
          <p:cNvSpPr/>
          <p:nvPr/>
        </p:nvSpPr>
        <p:spPr>
          <a:xfrm>
            <a:off x="3815891" y="51250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64110AC2-006F-CBEA-1CA2-BAB41A8362D4}"/>
              </a:ext>
            </a:extLst>
          </p:cNvPr>
          <p:cNvSpPr/>
          <p:nvPr/>
        </p:nvSpPr>
        <p:spPr>
          <a:xfrm>
            <a:off x="3815891" y="53149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6CB169BB-CF87-2214-105A-7063C4EDAA31}"/>
              </a:ext>
            </a:extLst>
          </p:cNvPr>
          <p:cNvSpPr/>
          <p:nvPr/>
        </p:nvSpPr>
        <p:spPr>
          <a:xfrm>
            <a:off x="3863365" y="53624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4A974E1E-9B74-EEBA-59DF-F286967659BA}"/>
              </a:ext>
            </a:extLst>
          </p:cNvPr>
          <p:cNvSpPr/>
          <p:nvPr/>
        </p:nvSpPr>
        <p:spPr>
          <a:xfrm>
            <a:off x="3863365" y="53624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C301E14B-A6E9-480D-A6EF-DDE447702110}"/>
              </a:ext>
            </a:extLst>
          </p:cNvPr>
          <p:cNvSpPr/>
          <p:nvPr/>
        </p:nvSpPr>
        <p:spPr>
          <a:xfrm>
            <a:off x="3815891" y="55048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6A703CB4-1691-33F8-5614-C3B17982333B}"/>
              </a:ext>
            </a:extLst>
          </p:cNvPr>
          <p:cNvSpPr/>
          <p:nvPr/>
        </p:nvSpPr>
        <p:spPr>
          <a:xfrm>
            <a:off x="3856586" y="55455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33D3EB3F-60C3-8220-DB08-03CB044F4818}"/>
              </a:ext>
            </a:extLst>
          </p:cNvPr>
          <p:cNvSpPr/>
          <p:nvPr/>
        </p:nvSpPr>
        <p:spPr>
          <a:xfrm>
            <a:off x="3815891" y="56947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C1A21FC7-800E-2A75-DC65-CAA0D8579AAC}"/>
              </a:ext>
            </a:extLst>
          </p:cNvPr>
          <p:cNvSpPr/>
          <p:nvPr/>
        </p:nvSpPr>
        <p:spPr>
          <a:xfrm>
            <a:off x="3856586" y="5735400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35333C47-8713-55C8-1FD3-87A62F330F6D}"/>
              </a:ext>
            </a:extLst>
          </p:cNvPr>
          <p:cNvSpPr/>
          <p:nvPr/>
        </p:nvSpPr>
        <p:spPr>
          <a:xfrm>
            <a:off x="3815891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51324050-5F71-7766-7CF5-F473BF2CFDB8}"/>
              </a:ext>
            </a:extLst>
          </p:cNvPr>
          <p:cNvSpPr/>
          <p:nvPr/>
        </p:nvSpPr>
        <p:spPr>
          <a:xfrm>
            <a:off x="3863365" y="59320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F5B38F26-0F21-13EB-5D46-F7313403BEE8}"/>
              </a:ext>
            </a:extLst>
          </p:cNvPr>
          <p:cNvSpPr/>
          <p:nvPr/>
        </p:nvSpPr>
        <p:spPr>
          <a:xfrm>
            <a:off x="3863365" y="59320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405388BF-4615-F15B-2CD9-33AFAAEADDAB}"/>
              </a:ext>
            </a:extLst>
          </p:cNvPr>
          <p:cNvSpPr/>
          <p:nvPr/>
        </p:nvSpPr>
        <p:spPr>
          <a:xfrm>
            <a:off x="3815891" y="60744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E48A5D0B-3198-057F-F8D0-0B71259DB7CD}"/>
              </a:ext>
            </a:extLst>
          </p:cNvPr>
          <p:cNvSpPr/>
          <p:nvPr/>
        </p:nvSpPr>
        <p:spPr>
          <a:xfrm>
            <a:off x="4005787" y="45554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973B00A7-D5DC-E84F-D8DB-8E7D3AC78015}"/>
              </a:ext>
            </a:extLst>
          </p:cNvPr>
          <p:cNvSpPr/>
          <p:nvPr/>
        </p:nvSpPr>
        <p:spPr>
          <a:xfrm>
            <a:off x="4053261" y="46029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A7E8EE57-11D6-813B-2E17-E27F36C7997F}"/>
              </a:ext>
            </a:extLst>
          </p:cNvPr>
          <p:cNvSpPr/>
          <p:nvPr/>
        </p:nvSpPr>
        <p:spPr>
          <a:xfrm>
            <a:off x="4053261" y="46029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3EA538C0-D146-DE34-04CF-36915845ED5A}"/>
              </a:ext>
            </a:extLst>
          </p:cNvPr>
          <p:cNvSpPr/>
          <p:nvPr/>
        </p:nvSpPr>
        <p:spPr>
          <a:xfrm>
            <a:off x="4005787" y="47453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E5E68B22-BE3A-8F85-042E-B725ADB769E1}"/>
              </a:ext>
            </a:extLst>
          </p:cNvPr>
          <p:cNvSpPr/>
          <p:nvPr/>
        </p:nvSpPr>
        <p:spPr>
          <a:xfrm>
            <a:off x="4005787" y="49352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175BE92B-98DC-294B-801D-11E425735DDB}"/>
              </a:ext>
            </a:extLst>
          </p:cNvPr>
          <p:cNvSpPr/>
          <p:nvPr/>
        </p:nvSpPr>
        <p:spPr>
          <a:xfrm>
            <a:off x="4053261" y="49826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EFE86C39-D486-3507-FF1C-578F828F0F7F}"/>
              </a:ext>
            </a:extLst>
          </p:cNvPr>
          <p:cNvSpPr/>
          <p:nvPr/>
        </p:nvSpPr>
        <p:spPr>
          <a:xfrm>
            <a:off x="4053261" y="49826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68B0582B-934E-4A5B-A03B-32BC2AB1C734}"/>
              </a:ext>
            </a:extLst>
          </p:cNvPr>
          <p:cNvSpPr/>
          <p:nvPr/>
        </p:nvSpPr>
        <p:spPr>
          <a:xfrm>
            <a:off x="4005787" y="51250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F7AFFA54-2407-DD5E-0E7C-9334BCE8097B}"/>
              </a:ext>
            </a:extLst>
          </p:cNvPr>
          <p:cNvSpPr/>
          <p:nvPr/>
        </p:nvSpPr>
        <p:spPr>
          <a:xfrm>
            <a:off x="4053261" y="51725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5890686B-321D-E39D-A304-C3C4A3BE73B1}"/>
              </a:ext>
            </a:extLst>
          </p:cNvPr>
          <p:cNvSpPr/>
          <p:nvPr/>
        </p:nvSpPr>
        <p:spPr>
          <a:xfrm>
            <a:off x="4053261" y="51725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EF3AD8B7-9103-1270-ECFF-1D9B877F6027}"/>
              </a:ext>
            </a:extLst>
          </p:cNvPr>
          <p:cNvSpPr/>
          <p:nvPr/>
        </p:nvSpPr>
        <p:spPr>
          <a:xfrm>
            <a:off x="4005787" y="53149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3DE880B6-6353-884B-D381-8258B22DAF97}"/>
              </a:ext>
            </a:extLst>
          </p:cNvPr>
          <p:cNvSpPr/>
          <p:nvPr/>
        </p:nvSpPr>
        <p:spPr>
          <a:xfrm>
            <a:off x="4005787" y="55048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907169DC-906F-72F3-CA29-31C1729578FE}"/>
              </a:ext>
            </a:extLst>
          </p:cNvPr>
          <p:cNvSpPr/>
          <p:nvPr/>
        </p:nvSpPr>
        <p:spPr>
          <a:xfrm>
            <a:off x="4053261" y="55523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E1A17BF6-CEB6-73B2-CA8F-49CC861EF213}"/>
              </a:ext>
            </a:extLst>
          </p:cNvPr>
          <p:cNvSpPr/>
          <p:nvPr/>
        </p:nvSpPr>
        <p:spPr>
          <a:xfrm>
            <a:off x="4053261" y="55523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F5B9B21A-F1D0-796C-86A4-5769D021DF34}"/>
              </a:ext>
            </a:extLst>
          </p:cNvPr>
          <p:cNvSpPr/>
          <p:nvPr/>
        </p:nvSpPr>
        <p:spPr>
          <a:xfrm>
            <a:off x="4005787" y="56947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8874658D-50C1-F6E3-8C95-860CF9D7C322}"/>
              </a:ext>
            </a:extLst>
          </p:cNvPr>
          <p:cNvSpPr/>
          <p:nvPr/>
        </p:nvSpPr>
        <p:spPr>
          <a:xfrm>
            <a:off x="4046482" y="5735400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F055E0DC-F215-BFA2-FC68-F44A657B2B92}"/>
              </a:ext>
            </a:extLst>
          </p:cNvPr>
          <p:cNvSpPr/>
          <p:nvPr/>
        </p:nvSpPr>
        <p:spPr>
          <a:xfrm>
            <a:off x="4005787" y="58845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20F22DE3-ED8F-EF4B-FA0D-EAF74E48C344}"/>
              </a:ext>
            </a:extLst>
          </p:cNvPr>
          <p:cNvSpPr/>
          <p:nvPr/>
        </p:nvSpPr>
        <p:spPr>
          <a:xfrm>
            <a:off x="4053261" y="59320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CE7CDF23-CFC9-FC81-D138-61495D12C082}"/>
              </a:ext>
            </a:extLst>
          </p:cNvPr>
          <p:cNvSpPr/>
          <p:nvPr/>
        </p:nvSpPr>
        <p:spPr>
          <a:xfrm>
            <a:off x="4053261" y="59320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CB552BAB-F32A-6645-4F26-6B9D5D49B2E4}"/>
              </a:ext>
            </a:extLst>
          </p:cNvPr>
          <p:cNvSpPr/>
          <p:nvPr/>
        </p:nvSpPr>
        <p:spPr>
          <a:xfrm>
            <a:off x="4394200" y="43434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667C784F-1320-EC5F-E6CA-FB3B48A3B30E}"/>
              </a:ext>
            </a:extLst>
          </p:cNvPr>
          <p:cNvSpPr/>
          <p:nvPr/>
        </p:nvSpPr>
        <p:spPr>
          <a:xfrm>
            <a:off x="4403713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43830C81-418D-CD78-EEBD-66D1D208D06D}"/>
              </a:ext>
            </a:extLst>
          </p:cNvPr>
          <p:cNvSpPr/>
          <p:nvPr/>
        </p:nvSpPr>
        <p:spPr>
          <a:xfrm>
            <a:off x="4444407" y="4963214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623C8E66-8B50-3EE0-1210-17CC4256D629}"/>
              </a:ext>
            </a:extLst>
          </p:cNvPr>
          <p:cNvSpPr/>
          <p:nvPr/>
        </p:nvSpPr>
        <p:spPr>
          <a:xfrm>
            <a:off x="4403713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842EDC84-ABF4-ABA7-7428-E024156F41DA}"/>
              </a:ext>
            </a:extLst>
          </p:cNvPr>
          <p:cNvSpPr/>
          <p:nvPr/>
        </p:nvSpPr>
        <p:spPr>
          <a:xfrm>
            <a:off x="4451187" y="51598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527F06F6-13CE-8F9F-158E-834E7E17AE70}"/>
              </a:ext>
            </a:extLst>
          </p:cNvPr>
          <p:cNvSpPr/>
          <p:nvPr/>
        </p:nvSpPr>
        <p:spPr>
          <a:xfrm>
            <a:off x="4451187" y="51598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7773501B-7684-3B00-6092-E2691E712A84}"/>
              </a:ext>
            </a:extLst>
          </p:cNvPr>
          <p:cNvSpPr/>
          <p:nvPr/>
        </p:nvSpPr>
        <p:spPr>
          <a:xfrm>
            <a:off x="4403713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6FCF5C4E-9557-80C7-127F-F783404F11A6}"/>
              </a:ext>
            </a:extLst>
          </p:cNvPr>
          <p:cNvSpPr/>
          <p:nvPr/>
        </p:nvSpPr>
        <p:spPr>
          <a:xfrm>
            <a:off x="4403713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5BDFA708-B5B7-77F1-8F80-71408B3194E5}"/>
              </a:ext>
            </a:extLst>
          </p:cNvPr>
          <p:cNvSpPr/>
          <p:nvPr/>
        </p:nvSpPr>
        <p:spPr>
          <a:xfrm>
            <a:off x="4451187" y="55396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19DC0C39-723C-99FE-AF21-7F373208E620}"/>
              </a:ext>
            </a:extLst>
          </p:cNvPr>
          <p:cNvSpPr/>
          <p:nvPr/>
        </p:nvSpPr>
        <p:spPr>
          <a:xfrm>
            <a:off x="4451187" y="55396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9FA39A43-7DB0-7207-601D-3039B9056534}"/>
              </a:ext>
            </a:extLst>
          </p:cNvPr>
          <p:cNvSpPr/>
          <p:nvPr/>
        </p:nvSpPr>
        <p:spPr>
          <a:xfrm>
            <a:off x="4403713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34D3D480-C6F8-EAC3-D484-C0EF16569C12}"/>
              </a:ext>
            </a:extLst>
          </p:cNvPr>
          <p:cNvSpPr/>
          <p:nvPr/>
        </p:nvSpPr>
        <p:spPr>
          <a:xfrm>
            <a:off x="4451187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FEB95C18-9ED9-559E-BEAE-7C445AC45C82}"/>
              </a:ext>
            </a:extLst>
          </p:cNvPr>
          <p:cNvSpPr/>
          <p:nvPr/>
        </p:nvSpPr>
        <p:spPr>
          <a:xfrm>
            <a:off x="4451187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CA4355BE-48A5-BCD7-3B28-45DD158C6395}"/>
              </a:ext>
            </a:extLst>
          </p:cNvPr>
          <p:cNvSpPr/>
          <p:nvPr/>
        </p:nvSpPr>
        <p:spPr>
          <a:xfrm>
            <a:off x="4403713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FCDA9193-773F-AFE9-81DD-747BD1829412}"/>
              </a:ext>
            </a:extLst>
          </p:cNvPr>
          <p:cNvSpPr/>
          <p:nvPr/>
        </p:nvSpPr>
        <p:spPr>
          <a:xfrm>
            <a:off x="4451187" y="59193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56F544D6-5249-F577-04EB-5E1E678FCA30}"/>
              </a:ext>
            </a:extLst>
          </p:cNvPr>
          <p:cNvSpPr/>
          <p:nvPr/>
        </p:nvSpPr>
        <p:spPr>
          <a:xfrm>
            <a:off x="4451187" y="59193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F528D9CF-A4E6-6945-3E7F-FCAD23A52C2C}"/>
              </a:ext>
            </a:extLst>
          </p:cNvPr>
          <p:cNvSpPr/>
          <p:nvPr/>
        </p:nvSpPr>
        <p:spPr>
          <a:xfrm>
            <a:off x="4403713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B7C15A3F-1AFC-0D5A-F5A7-8C5D55CD013C}"/>
              </a:ext>
            </a:extLst>
          </p:cNvPr>
          <p:cNvSpPr/>
          <p:nvPr/>
        </p:nvSpPr>
        <p:spPr>
          <a:xfrm>
            <a:off x="4593610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6CC33583-828A-9E38-3539-011FE707AF51}"/>
              </a:ext>
            </a:extLst>
          </p:cNvPr>
          <p:cNvSpPr/>
          <p:nvPr/>
        </p:nvSpPr>
        <p:spPr>
          <a:xfrm>
            <a:off x="4593610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FE3A4B56-C422-12C2-4CB6-00F97F3C5E35}"/>
              </a:ext>
            </a:extLst>
          </p:cNvPr>
          <p:cNvSpPr/>
          <p:nvPr/>
        </p:nvSpPr>
        <p:spPr>
          <a:xfrm>
            <a:off x="4593610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54E812E7-185A-AB01-C731-A36925D2C5E9}"/>
              </a:ext>
            </a:extLst>
          </p:cNvPr>
          <p:cNvSpPr/>
          <p:nvPr/>
        </p:nvSpPr>
        <p:spPr>
          <a:xfrm>
            <a:off x="4641084" y="51598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8ED278ED-0A54-ABBE-1AF0-3D0BA2D274DA}"/>
              </a:ext>
            </a:extLst>
          </p:cNvPr>
          <p:cNvSpPr/>
          <p:nvPr/>
        </p:nvSpPr>
        <p:spPr>
          <a:xfrm>
            <a:off x="4641084" y="51598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36C7FB1E-0E7A-CC7C-048E-2BB0C331E91D}"/>
              </a:ext>
            </a:extLst>
          </p:cNvPr>
          <p:cNvSpPr/>
          <p:nvPr/>
        </p:nvSpPr>
        <p:spPr>
          <a:xfrm>
            <a:off x="4593610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5ECEEFB8-7BC7-50EC-F36F-414C255C4E9C}"/>
              </a:ext>
            </a:extLst>
          </p:cNvPr>
          <p:cNvSpPr/>
          <p:nvPr/>
        </p:nvSpPr>
        <p:spPr>
          <a:xfrm>
            <a:off x="4593610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6973577E-0DC7-CF19-5404-8793A0541D53}"/>
              </a:ext>
            </a:extLst>
          </p:cNvPr>
          <p:cNvSpPr/>
          <p:nvPr/>
        </p:nvSpPr>
        <p:spPr>
          <a:xfrm>
            <a:off x="4641084" y="5539608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273F2BAD-9A33-E03E-BF86-A2CDD851DA3B}"/>
              </a:ext>
            </a:extLst>
          </p:cNvPr>
          <p:cNvSpPr/>
          <p:nvPr/>
        </p:nvSpPr>
        <p:spPr>
          <a:xfrm>
            <a:off x="4641084" y="5539608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7" name="Freeform: Shape 636">
            <a:extLst>
              <a:ext uri="{FF2B5EF4-FFF2-40B4-BE49-F238E27FC236}">
                <a16:creationId xmlns:a16="http://schemas.microsoft.com/office/drawing/2014/main" id="{9B8665A8-F66B-853D-74E0-59D2A985255F}"/>
              </a:ext>
            </a:extLst>
          </p:cNvPr>
          <p:cNvSpPr/>
          <p:nvPr/>
        </p:nvSpPr>
        <p:spPr>
          <a:xfrm>
            <a:off x="4593610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8" name="Freeform: Shape 637">
            <a:extLst>
              <a:ext uri="{FF2B5EF4-FFF2-40B4-BE49-F238E27FC236}">
                <a16:creationId xmlns:a16="http://schemas.microsoft.com/office/drawing/2014/main" id="{B9BC48BB-B99B-787C-4EA0-968F0E84C138}"/>
              </a:ext>
            </a:extLst>
          </p:cNvPr>
          <p:cNvSpPr/>
          <p:nvPr/>
        </p:nvSpPr>
        <p:spPr>
          <a:xfrm>
            <a:off x="4641084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9" name="Freeform: Shape 638">
            <a:extLst>
              <a:ext uri="{FF2B5EF4-FFF2-40B4-BE49-F238E27FC236}">
                <a16:creationId xmlns:a16="http://schemas.microsoft.com/office/drawing/2014/main" id="{5B6D0CE6-0CF5-F4C2-0986-886F035C9510}"/>
              </a:ext>
            </a:extLst>
          </p:cNvPr>
          <p:cNvSpPr/>
          <p:nvPr/>
        </p:nvSpPr>
        <p:spPr>
          <a:xfrm>
            <a:off x="4641084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1578F541-A103-0FFC-3A4B-4422EB169548}"/>
              </a:ext>
            </a:extLst>
          </p:cNvPr>
          <p:cNvSpPr/>
          <p:nvPr/>
        </p:nvSpPr>
        <p:spPr>
          <a:xfrm>
            <a:off x="4593610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1" name="Freeform: Shape 640">
            <a:extLst>
              <a:ext uri="{FF2B5EF4-FFF2-40B4-BE49-F238E27FC236}">
                <a16:creationId xmlns:a16="http://schemas.microsoft.com/office/drawing/2014/main" id="{D598999C-9169-9E04-A267-DC348A6977C5}"/>
              </a:ext>
            </a:extLst>
          </p:cNvPr>
          <p:cNvSpPr/>
          <p:nvPr/>
        </p:nvSpPr>
        <p:spPr>
          <a:xfrm>
            <a:off x="4634303" y="59125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2" name="Freeform: Shape 641">
            <a:extLst>
              <a:ext uri="{FF2B5EF4-FFF2-40B4-BE49-F238E27FC236}">
                <a16:creationId xmlns:a16="http://schemas.microsoft.com/office/drawing/2014/main" id="{5DBACBB9-FE8D-82EA-1982-A9C70EB588F6}"/>
              </a:ext>
            </a:extLst>
          </p:cNvPr>
          <p:cNvSpPr/>
          <p:nvPr/>
        </p:nvSpPr>
        <p:spPr>
          <a:xfrm>
            <a:off x="4593610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3" name="Freeform: Shape 642">
            <a:extLst>
              <a:ext uri="{FF2B5EF4-FFF2-40B4-BE49-F238E27FC236}">
                <a16:creationId xmlns:a16="http://schemas.microsoft.com/office/drawing/2014/main" id="{65566A04-F548-1C16-EA6B-9A9D01CCCEDF}"/>
              </a:ext>
            </a:extLst>
          </p:cNvPr>
          <p:cNvSpPr/>
          <p:nvPr/>
        </p:nvSpPr>
        <p:spPr>
          <a:xfrm>
            <a:off x="4634303" y="6102443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4" name="Freeform: Shape 643">
            <a:extLst>
              <a:ext uri="{FF2B5EF4-FFF2-40B4-BE49-F238E27FC236}">
                <a16:creationId xmlns:a16="http://schemas.microsoft.com/office/drawing/2014/main" id="{67BA8DC8-FB8B-D069-31BB-65D4101D48CE}"/>
              </a:ext>
            </a:extLst>
          </p:cNvPr>
          <p:cNvSpPr/>
          <p:nvPr/>
        </p:nvSpPr>
        <p:spPr>
          <a:xfrm>
            <a:off x="4783506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5" name="Freeform: Shape 644">
            <a:extLst>
              <a:ext uri="{FF2B5EF4-FFF2-40B4-BE49-F238E27FC236}">
                <a16:creationId xmlns:a16="http://schemas.microsoft.com/office/drawing/2014/main" id="{635ABF6B-A4E4-F6EF-C21C-8C768DF10771}"/>
              </a:ext>
            </a:extLst>
          </p:cNvPr>
          <p:cNvSpPr/>
          <p:nvPr/>
        </p:nvSpPr>
        <p:spPr>
          <a:xfrm>
            <a:off x="4783506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6" name="Freeform: Shape 645">
            <a:extLst>
              <a:ext uri="{FF2B5EF4-FFF2-40B4-BE49-F238E27FC236}">
                <a16:creationId xmlns:a16="http://schemas.microsoft.com/office/drawing/2014/main" id="{0D06B6F7-1DE7-6949-5A05-B50E60B6DAAA}"/>
              </a:ext>
            </a:extLst>
          </p:cNvPr>
          <p:cNvSpPr/>
          <p:nvPr/>
        </p:nvSpPr>
        <p:spPr>
          <a:xfrm>
            <a:off x="4830980" y="47801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7" name="Freeform: Shape 646">
            <a:extLst>
              <a:ext uri="{FF2B5EF4-FFF2-40B4-BE49-F238E27FC236}">
                <a16:creationId xmlns:a16="http://schemas.microsoft.com/office/drawing/2014/main" id="{B6155B0B-2BC0-5334-FF0D-2E49507E0CC2}"/>
              </a:ext>
            </a:extLst>
          </p:cNvPr>
          <p:cNvSpPr/>
          <p:nvPr/>
        </p:nvSpPr>
        <p:spPr>
          <a:xfrm>
            <a:off x="4830980" y="47801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8" name="Freeform: Shape 647">
            <a:extLst>
              <a:ext uri="{FF2B5EF4-FFF2-40B4-BE49-F238E27FC236}">
                <a16:creationId xmlns:a16="http://schemas.microsoft.com/office/drawing/2014/main" id="{5E0C4B1C-1398-A19B-7D6E-826246362E1D}"/>
              </a:ext>
            </a:extLst>
          </p:cNvPr>
          <p:cNvSpPr/>
          <p:nvPr/>
        </p:nvSpPr>
        <p:spPr>
          <a:xfrm>
            <a:off x="4783506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9" name="Freeform: Shape 648">
            <a:extLst>
              <a:ext uri="{FF2B5EF4-FFF2-40B4-BE49-F238E27FC236}">
                <a16:creationId xmlns:a16="http://schemas.microsoft.com/office/drawing/2014/main" id="{06DC4B85-5FD5-DBFA-85C9-08C57F40A634}"/>
              </a:ext>
            </a:extLst>
          </p:cNvPr>
          <p:cNvSpPr/>
          <p:nvPr/>
        </p:nvSpPr>
        <p:spPr>
          <a:xfrm>
            <a:off x="4783506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4E93598E-F434-266F-7EB0-E3BE4007939B}"/>
              </a:ext>
            </a:extLst>
          </p:cNvPr>
          <p:cNvSpPr/>
          <p:nvPr/>
        </p:nvSpPr>
        <p:spPr>
          <a:xfrm>
            <a:off x="4783506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B7B21FC8-E93E-CA7B-6089-396FFD2C5AAB}"/>
              </a:ext>
            </a:extLst>
          </p:cNvPr>
          <p:cNvSpPr/>
          <p:nvPr/>
        </p:nvSpPr>
        <p:spPr>
          <a:xfrm>
            <a:off x="4973402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2FBC4969-BEE3-4437-397B-8D6EE365778B}"/>
              </a:ext>
            </a:extLst>
          </p:cNvPr>
          <p:cNvSpPr/>
          <p:nvPr/>
        </p:nvSpPr>
        <p:spPr>
          <a:xfrm>
            <a:off x="5014096" y="4393600"/>
            <a:ext cx="108511" cy="108497"/>
          </a:xfrm>
          <a:custGeom>
            <a:avLst/>
            <a:gdLst>
              <a:gd name="connsiteX0" fmla="*/ 108521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1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1" y="54257"/>
                </a:moveTo>
                <a:cubicBezTo>
                  <a:pt x="108521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1" y="24296"/>
                  <a:pt x="108521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3" name="Freeform: Shape 652">
            <a:extLst>
              <a:ext uri="{FF2B5EF4-FFF2-40B4-BE49-F238E27FC236}">
                <a16:creationId xmlns:a16="http://schemas.microsoft.com/office/drawing/2014/main" id="{9FEC76FF-9D6F-587D-45BB-76A903B20BA5}"/>
              </a:ext>
            </a:extLst>
          </p:cNvPr>
          <p:cNvSpPr/>
          <p:nvPr/>
        </p:nvSpPr>
        <p:spPr>
          <a:xfrm>
            <a:off x="4973402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4" name="Freeform: Shape 653">
            <a:extLst>
              <a:ext uri="{FF2B5EF4-FFF2-40B4-BE49-F238E27FC236}">
                <a16:creationId xmlns:a16="http://schemas.microsoft.com/office/drawing/2014/main" id="{D06237F8-8A9A-BD6D-DE10-06D7760A1C84}"/>
              </a:ext>
            </a:extLst>
          </p:cNvPr>
          <p:cNvSpPr/>
          <p:nvPr/>
        </p:nvSpPr>
        <p:spPr>
          <a:xfrm>
            <a:off x="5020876" y="45902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698313E5-E087-C05B-E81C-B64EB4C110E7}"/>
              </a:ext>
            </a:extLst>
          </p:cNvPr>
          <p:cNvSpPr/>
          <p:nvPr/>
        </p:nvSpPr>
        <p:spPr>
          <a:xfrm>
            <a:off x="5020876" y="45902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29D416FC-4B4A-C569-42E4-9FFC55798E5D}"/>
              </a:ext>
            </a:extLst>
          </p:cNvPr>
          <p:cNvSpPr/>
          <p:nvPr/>
        </p:nvSpPr>
        <p:spPr>
          <a:xfrm>
            <a:off x="4973402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524171BB-1595-2311-D4A6-3D5A5B0A84C2}"/>
              </a:ext>
            </a:extLst>
          </p:cNvPr>
          <p:cNvSpPr/>
          <p:nvPr/>
        </p:nvSpPr>
        <p:spPr>
          <a:xfrm>
            <a:off x="5020876" y="47801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8" name="Freeform: Shape 657">
            <a:extLst>
              <a:ext uri="{FF2B5EF4-FFF2-40B4-BE49-F238E27FC236}">
                <a16:creationId xmlns:a16="http://schemas.microsoft.com/office/drawing/2014/main" id="{26A6F45F-D93C-DEFD-8254-E152E5E04627}"/>
              </a:ext>
            </a:extLst>
          </p:cNvPr>
          <p:cNvSpPr/>
          <p:nvPr/>
        </p:nvSpPr>
        <p:spPr>
          <a:xfrm>
            <a:off x="5020876" y="47801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BF665E9B-99B2-07B6-5078-832D0344C06F}"/>
              </a:ext>
            </a:extLst>
          </p:cNvPr>
          <p:cNvSpPr/>
          <p:nvPr/>
        </p:nvSpPr>
        <p:spPr>
          <a:xfrm>
            <a:off x="4973402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8C35AD3E-B29F-47EA-02B1-911FA840FB3E}"/>
              </a:ext>
            </a:extLst>
          </p:cNvPr>
          <p:cNvSpPr/>
          <p:nvPr/>
        </p:nvSpPr>
        <p:spPr>
          <a:xfrm>
            <a:off x="4973402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D65C1A4C-5057-D797-F31F-AE9755A6087C}"/>
              </a:ext>
            </a:extLst>
          </p:cNvPr>
          <p:cNvSpPr/>
          <p:nvPr/>
        </p:nvSpPr>
        <p:spPr>
          <a:xfrm>
            <a:off x="5020876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E9DD14E0-46F0-167F-BA83-9D0DFAD1012B}"/>
              </a:ext>
            </a:extLst>
          </p:cNvPr>
          <p:cNvSpPr/>
          <p:nvPr/>
        </p:nvSpPr>
        <p:spPr>
          <a:xfrm>
            <a:off x="5020876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13EEB0CC-3531-A48C-CB3B-1FF7B1C0508E}"/>
              </a:ext>
            </a:extLst>
          </p:cNvPr>
          <p:cNvSpPr/>
          <p:nvPr/>
        </p:nvSpPr>
        <p:spPr>
          <a:xfrm>
            <a:off x="5163298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55B0157D-56B5-1664-1243-804ACD717656}"/>
              </a:ext>
            </a:extLst>
          </p:cNvPr>
          <p:cNvSpPr/>
          <p:nvPr/>
        </p:nvSpPr>
        <p:spPr>
          <a:xfrm>
            <a:off x="5210772" y="44003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8E5AF06C-52F1-C4BB-89B2-E2BAED756E8B}"/>
              </a:ext>
            </a:extLst>
          </p:cNvPr>
          <p:cNvSpPr/>
          <p:nvPr/>
        </p:nvSpPr>
        <p:spPr>
          <a:xfrm>
            <a:off x="5210772" y="44003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6E2D1005-73AC-BC25-E4BC-97A3BB2AE5BB}"/>
              </a:ext>
            </a:extLst>
          </p:cNvPr>
          <p:cNvSpPr/>
          <p:nvPr/>
        </p:nvSpPr>
        <p:spPr>
          <a:xfrm>
            <a:off x="5163298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836D12A0-D614-8EDB-7015-E173670AC738}"/>
              </a:ext>
            </a:extLst>
          </p:cNvPr>
          <p:cNvSpPr/>
          <p:nvPr/>
        </p:nvSpPr>
        <p:spPr>
          <a:xfrm>
            <a:off x="5210772" y="45902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379AE9F1-2510-9B85-D28E-C20B3843B8D3}"/>
              </a:ext>
            </a:extLst>
          </p:cNvPr>
          <p:cNvSpPr/>
          <p:nvPr/>
        </p:nvSpPr>
        <p:spPr>
          <a:xfrm>
            <a:off x="5210772" y="45902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252B38A6-B4C5-42B0-F2D7-DB99A2718803}"/>
              </a:ext>
            </a:extLst>
          </p:cNvPr>
          <p:cNvSpPr/>
          <p:nvPr/>
        </p:nvSpPr>
        <p:spPr>
          <a:xfrm>
            <a:off x="5163298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90A3630E-B1A5-357D-C9E0-B45BD7EC5336}"/>
              </a:ext>
            </a:extLst>
          </p:cNvPr>
          <p:cNvSpPr/>
          <p:nvPr/>
        </p:nvSpPr>
        <p:spPr>
          <a:xfrm>
            <a:off x="5163298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A3A62DDD-CF02-A72A-639C-1F9A0229D42A}"/>
              </a:ext>
            </a:extLst>
          </p:cNvPr>
          <p:cNvSpPr/>
          <p:nvPr/>
        </p:nvSpPr>
        <p:spPr>
          <a:xfrm>
            <a:off x="5163298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02712198-FD48-5199-4243-73E21942561E}"/>
              </a:ext>
            </a:extLst>
          </p:cNvPr>
          <p:cNvSpPr/>
          <p:nvPr/>
        </p:nvSpPr>
        <p:spPr>
          <a:xfrm>
            <a:off x="5210772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B9DB489B-C184-8B71-FE96-CA59C2FBE306}"/>
              </a:ext>
            </a:extLst>
          </p:cNvPr>
          <p:cNvSpPr/>
          <p:nvPr/>
        </p:nvSpPr>
        <p:spPr>
          <a:xfrm>
            <a:off x="5210772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15401C35-4A2B-727D-DDCC-7DBB1D73997A}"/>
              </a:ext>
            </a:extLst>
          </p:cNvPr>
          <p:cNvSpPr/>
          <p:nvPr/>
        </p:nvSpPr>
        <p:spPr>
          <a:xfrm>
            <a:off x="5353195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9EA1C2EE-3B84-741A-3E7A-8D9AA26C0700}"/>
              </a:ext>
            </a:extLst>
          </p:cNvPr>
          <p:cNvSpPr/>
          <p:nvPr/>
        </p:nvSpPr>
        <p:spPr>
          <a:xfrm>
            <a:off x="5400669" y="45902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5900548D-DDC0-492B-FD40-A114613821B5}"/>
              </a:ext>
            </a:extLst>
          </p:cNvPr>
          <p:cNvSpPr/>
          <p:nvPr/>
        </p:nvSpPr>
        <p:spPr>
          <a:xfrm>
            <a:off x="5400669" y="45902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0431D431-1B2E-4875-F0C2-4D40476E269B}"/>
              </a:ext>
            </a:extLst>
          </p:cNvPr>
          <p:cNvSpPr/>
          <p:nvPr/>
        </p:nvSpPr>
        <p:spPr>
          <a:xfrm>
            <a:off x="5353195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59575DE7-4C3A-417D-AE34-BCE435009E86}"/>
              </a:ext>
            </a:extLst>
          </p:cNvPr>
          <p:cNvSpPr/>
          <p:nvPr/>
        </p:nvSpPr>
        <p:spPr>
          <a:xfrm>
            <a:off x="5400669" y="47801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AF3FD401-AA15-FC44-8DBE-9D9B9FC2C878}"/>
              </a:ext>
            </a:extLst>
          </p:cNvPr>
          <p:cNvSpPr/>
          <p:nvPr/>
        </p:nvSpPr>
        <p:spPr>
          <a:xfrm>
            <a:off x="5400669" y="47801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35F2BFBC-7299-5F96-3BD1-19277074AAE2}"/>
              </a:ext>
            </a:extLst>
          </p:cNvPr>
          <p:cNvSpPr/>
          <p:nvPr/>
        </p:nvSpPr>
        <p:spPr>
          <a:xfrm>
            <a:off x="5353195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8DE87786-193D-BBD4-D89C-51D1C68F2F1A}"/>
              </a:ext>
            </a:extLst>
          </p:cNvPr>
          <p:cNvSpPr/>
          <p:nvPr/>
        </p:nvSpPr>
        <p:spPr>
          <a:xfrm>
            <a:off x="5400669" y="49699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2" name="Freeform: Shape 681">
            <a:extLst>
              <a:ext uri="{FF2B5EF4-FFF2-40B4-BE49-F238E27FC236}">
                <a16:creationId xmlns:a16="http://schemas.microsoft.com/office/drawing/2014/main" id="{94477F16-F88E-D7AB-EAC4-2A18F300C945}"/>
              </a:ext>
            </a:extLst>
          </p:cNvPr>
          <p:cNvSpPr/>
          <p:nvPr/>
        </p:nvSpPr>
        <p:spPr>
          <a:xfrm>
            <a:off x="5400669" y="49699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3" name="Freeform: Shape 682">
            <a:extLst>
              <a:ext uri="{FF2B5EF4-FFF2-40B4-BE49-F238E27FC236}">
                <a16:creationId xmlns:a16="http://schemas.microsoft.com/office/drawing/2014/main" id="{126CD884-DE18-F174-3A8C-93D72C5E5BC0}"/>
              </a:ext>
            </a:extLst>
          </p:cNvPr>
          <p:cNvSpPr/>
          <p:nvPr/>
        </p:nvSpPr>
        <p:spPr>
          <a:xfrm>
            <a:off x="5353195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4" name="Freeform: Shape 683">
            <a:extLst>
              <a:ext uri="{FF2B5EF4-FFF2-40B4-BE49-F238E27FC236}">
                <a16:creationId xmlns:a16="http://schemas.microsoft.com/office/drawing/2014/main" id="{A40936E6-41A7-28CA-F8A9-929FCF3409C9}"/>
              </a:ext>
            </a:extLst>
          </p:cNvPr>
          <p:cNvSpPr/>
          <p:nvPr/>
        </p:nvSpPr>
        <p:spPr>
          <a:xfrm>
            <a:off x="5353195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5" name="Freeform: Shape 684">
            <a:extLst>
              <a:ext uri="{FF2B5EF4-FFF2-40B4-BE49-F238E27FC236}">
                <a16:creationId xmlns:a16="http://schemas.microsoft.com/office/drawing/2014/main" id="{3034573E-9061-4208-9A72-81054492B7F0}"/>
              </a:ext>
            </a:extLst>
          </p:cNvPr>
          <p:cNvSpPr/>
          <p:nvPr/>
        </p:nvSpPr>
        <p:spPr>
          <a:xfrm>
            <a:off x="5400669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6" name="Freeform: Shape 685">
            <a:extLst>
              <a:ext uri="{FF2B5EF4-FFF2-40B4-BE49-F238E27FC236}">
                <a16:creationId xmlns:a16="http://schemas.microsoft.com/office/drawing/2014/main" id="{DEB05E54-B6C4-DF21-ED51-609661BA12D2}"/>
              </a:ext>
            </a:extLst>
          </p:cNvPr>
          <p:cNvSpPr/>
          <p:nvPr/>
        </p:nvSpPr>
        <p:spPr>
          <a:xfrm>
            <a:off x="5400669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7" name="Freeform: Shape 686">
            <a:extLst>
              <a:ext uri="{FF2B5EF4-FFF2-40B4-BE49-F238E27FC236}">
                <a16:creationId xmlns:a16="http://schemas.microsoft.com/office/drawing/2014/main" id="{41B7DAE0-276A-0504-10DC-C39CA8FAF5FE}"/>
              </a:ext>
            </a:extLst>
          </p:cNvPr>
          <p:cNvSpPr/>
          <p:nvPr/>
        </p:nvSpPr>
        <p:spPr>
          <a:xfrm>
            <a:off x="5543091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8" name="Freeform: Shape 687">
            <a:extLst>
              <a:ext uri="{FF2B5EF4-FFF2-40B4-BE49-F238E27FC236}">
                <a16:creationId xmlns:a16="http://schemas.microsoft.com/office/drawing/2014/main" id="{C3CD30CE-0854-6956-DD63-EC28B3381605}"/>
              </a:ext>
            </a:extLst>
          </p:cNvPr>
          <p:cNvSpPr/>
          <p:nvPr/>
        </p:nvSpPr>
        <p:spPr>
          <a:xfrm>
            <a:off x="5583786" y="4773343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9" name="Freeform: Shape 688">
            <a:extLst>
              <a:ext uri="{FF2B5EF4-FFF2-40B4-BE49-F238E27FC236}">
                <a16:creationId xmlns:a16="http://schemas.microsoft.com/office/drawing/2014/main" id="{04DAC895-7886-616D-2881-B622CF531748}"/>
              </a:ext>
            </a:extLst>
          </p:cNvPr>
          <p:cNvSpPr/>
          <p:nvPr/>
        </p:nvSpPr>
        <p:spPr>
          <a:xfrm>
            <a:off x="5543091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0" name="Freeform: Shape 689">
            <a:extLst>
              <a:ext uri="{FF2B5EF4-FFF2-40B4-BE49-F238E27FC236}">
                <a16:creationId xmlns:a16="http://schemas.microsoft.com/office/drawing/2014/main" id="{CF2ED1EF-F4E8-EE05-C459-13754D5B388F}"/>
              </a:ext>
            </a:extLst>
          </p:cNvPr>
          <p:cNvSpPr/>
          <p:nvPr/>
        </p:nvSpPr>
        <p:spPr>
          <a:xfrm>
            <a:off x="5583786" y="4963214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1" name="Freeform: Shape 690">
            <a:extLst>
              <a:ext uri="{FF2B5EF4-FFF2-40B4-BE49-F238E27FC236}">
                <a16:creationId xmlns:a16="http://schemas.microsoft.com/office/drawing/2014/main" id="{22F5F413-1269-ED93-920E-FD2139C47166}"/>
              </a:ext>
            </a:extLst>
          </p:cNvPr>
          <p:cNvSpPr/>
          <p:nvPr/>
        </p:nvSpPr>
        <p:spPr>
          <a:xfrm>
            <a:off x="5543091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2" name="Freeform: Shape 691">
            <a:extLst>
              <a:ext uri="{FF2B5EF4-FFF2-40B4-BE49-F238E27FC236}">
                <a16:creationId xmlns:a16="http://schemas.microsoft.com/office/drawing/2014/main" id="{056B082D-7926-362C-9D0E-1FCA381137CF}"/>
              </a:ext>
            </a:extLst>
          </p:cNvPr>
          <p:cNvSpPr/>
          <p:nvPr/>
        </p:nvSpPr>
        <p:spPr>
          <a:xfrm>
            <a:off x="5583786" y="51530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3" name="Freeform: Shape 692">
            <a:extLst>
              <a:ext uri="{FF2B5EF4-FFF2-40B4-BE49-F238E27FC236}">
                <a16:creationId xmlns:a16="http://schemas.microsoft.com/office/drawing/2014/main" id="{7E5C4513-E9C2-56E3-BE91-7AC80611505D}"/>
              </a:ext>
            </a:extLst>
          </p:cNvPr>
          <p:cNvSpPr/>
          <p:nvPr/>
        </p:nvSpPr>
        <p:spPr>
          <a:xfrm>
            <a:off x="5543091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4" name="Freeform: Shape 693">
            <a:extLst>
              <a:ext uri="{FF2B5EF4-FFF2-40B4-BE49-F238E27FC236}">
                <a16:creationId xmlns:a16="http://schemas.microsoft.com/office/drawing/2014/main" id="{246407DA-89AD-31EC-CAF8-81D5F7E087B1}"/>
              </a:ext>
            </a:extLst>
          </p:cNvPr>
          <p:cNvSpPr/>
          <p:nvPr/>
        </p:nvSpPr>
        <p:spPr>
          <a:xfrm>
            <a:off x="5543091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5" name="Freeform: Shape 694">
            <a:extLst>
              <a:ext uri="{FF2B5EF4-FFF2-40B4-BE49-F238E27FC236}">
                <a16:creationId xmlns:a16="http://schemas.microsoft.com/office/drawing/2014/main" id="{A1BFCAD3-FBEA-6448-26F5-695E706869BF}"/>
              </a:ext>
            </a:extLst>
          </p:cNvPr>
          <p:cNvSpPr/>
          <p:nvPr/>
        </p:nvSpPr>
        <p:spPr>
          <a:xfrm>
            <a:off x="5583786" y="55328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6" name="Freeform: Shape 695">
            <a:extLst>
              <a:ext uri="{FF2B5EF4-FFF2-40B4-BE49-F238E27FC236}">
                <a16:creationId xmlns:a16="http://schemas.microsoft.com/office/drawing/2014/main" id="{0C116E76-4B50-3853-13EF-16DCA047483F}"/>
              </a:ext>
            </a:extLst>
          </p:cNvPr>
          <p:cNvSpPr/>
          <p:nvPr/>
        </p:nvSpPr>
        <p:spPr>
          <a:xfrm>
            <a:off x="5543091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7" name="Freeform: Shape 696">
            <a:extLst>
              <a:ext uri="{FF2B5EF4-FFF2-40B4-BE49-F238E27FC236}">
                <a16:creationId xmlns:a16="http://schemas.microsoft.com/office/drawing/2014/main" id="{3C0E236F-25AD-ECBB-7E84-4898BCCBF3D9}"/>
              </a:ext>
            </a:extLst>
          </p:cNvPr>
          <p:cNvSpPr/>
          <p:nvPr/>
        </p:nvSpPr>
        <p:spPr>
          <a:xfrm>
            <a:off x="5543091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8" name="Freeform: Shape 697">
            <a:extLst>
              <a:ext uri="{FF2B5EF4-FFF2-40B4-BE49-F238E27FC236}">
                <a16:creationId xmlns:a16="http://schemas.microsoft.com/office/drawing/2014/main" id="{52E6410E-3E9E-87E6-6271-52E913E9357B}"/>
              </a:ext>
            </a:extLst>
          </p:cNvPr>
          <p:cNvSpPr/>
          <p:nvPr/>
        </p:nvSpPr>
        <p:spPr>
          <a:xfrm>
            <a:off x="5543091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9" name="Freeform: Shape 698">
            <a:extLst>
              <a:ext uri="{FF2B5EF4-FFF2-40B4-BE49-F238E27FC236}">
                <a16:creationId xmlns:a16="http://schemas.microsoft.com/office/drawing/2014/main" id="{B8EBAFF8-7E30-2E5E-0494-C09474014AA6}"/>
              </a:ext>
            </a:extLst>
          </p:cNvPr>
          <p:cNvSpPr/>
          <p:nvPr/>
        </p:nvSpPr>
        <p:spPr>
          <a:xfrm>
            <a:off x="5583786" y="6102443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0" name="Freeform: Shape 699">
            <a:extLst>
              <a:ext uri="{FF2B5EF4-FFF2-40B4-BE49-F238E27FC236}">
                <a16:creationId xmlns:a16="http://schemas.microsoft.com/office/drawing/2014/main" id="{FB1BA55A-3D47-9D84-22CB-AD4561FFEFD5}"/>
              </a:ext>
            </a:extLst>
          </p:cNvPr>
          <p:cNvSpPr/>
          <p:nvPr/>
        </p:nvSpPr>
        <p:spPr>
          <a:xfrm>
            <a:off x="5732987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0B55D17D-AE9B-32C8-E099-E17925B31FB5}"/>
              </a:ext>
            </a:extLst>
          </p:cNvPr>
          <p:cNvSpPr/>
          <p:nvPr/>
        </p:nvSpPr>
        <p:spPr>
          <a:xfrm>
            <a:off x="5773682" y="4963214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2" name="Freeform: Shape 701">
            <a:extLst>
              <a:ext uri="{FF2B5EF4-FFF2-40B4-BE49-F238E27FC236}">
                <a16:creationId xmlns:a16="http://schemas.microsoft.com/office/drawing/2014/main" id="{50D6D05D-56AF-D5A6-D0C6-F4FF6F115C9B}"/>
              </a:ext>
            </a:extLst>
          </p:cNvPr>
          <p:cNvSpPr/>
          <p:nvPr/>
        </p:nvSpPr>
        <p:spPr>
          <a:xfrm>
            <a:off x="5732987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3" name="Freeform: Shape 702">
            <a:extLst>
              <a:ext uri="{FF2B5EF4-FFF2-40B4-BE49-F238E27FC236}">
                <a16:creationId xmlns:a16="http://schemas.microsoft.com/office/drawing/2014/main" id="{C9F8C283-CEF6-9B97-3AEF-DD048C9C7803}"/>
              </a:ext>
            </a:extLst>
          </p:cNvPr>
          <p:cNvSpPr/>
          <p:nvPr/>
        </p:nvSpPr>
        <p:spPr>
          <a:xfrm>
            <a:off x="5732987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4" name="Freeform: Shape 703">
            <a:extLst>
              <a:ext uri="{FF2B5EF4-FFF2-40B4-BE49-F238E27FC236}">
                <a16:creationId xmlns:a16="http://schemas.microsoft.com/office/drawing/2014/main" id="{B024CAF7-BD1E-B4B4-652C-129C30A82F5F}"/>
              </a:ext>
            </a:extLst>
          </p:cNvPr>
          <p:cNvSpPr/>
          <p:nvPr/>
        </p:nvSpPr>
        <p:spPr>
          <a:xfrm>
            <a:off x="5732987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5" name="Freeform: Shape 704">
            <a:extLst>
              <a:ext uri="{FF2B5EF4-FFF2-40B4-BE49-F238E27FC236}">
                <a16:creationId xmlns:a16="http://schemas.microsoft.com/office/drawing/2014/main" id="{95BB741F-AFF1-C871-0E41-78C27BF0BB18}"/>
              </a:ext>
            </a:extLst>
          </p:cNvPr>
          <p:cNvSpPr/>
          <p:nvPr/>
        </p:nvSpPr>
        <p:spPr>
          <a:xfrm>
            <a:off x="5773682" y="55328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6" name="Freeform: Shape 705">
            <a:extLst>
              <a:ext uri="{FF2B5EF4-FFF2-40B4-BE49-F238E27FC236}">
                <a16:creationId xmlns:a16="http://schemas.microsoft.com/office/drawing/2014/main" id="{F163EB24-864F-6F39-1447-2FABCFC3EBCA}"/>
              </a:ext>
            </a:extLst>
          </p:cNvPr>
          <p:cNvSpPr/>
          <p:nvPr/>
        </p:nvSpPr>
        <p:spPr>
          <a:xfrm>
            <a:off x="5732987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7" name="Freeform: Shape 706">
            <a:extLst>
              <a:ext uri="{FF2B5EF4-FFF2-40B4-BE49-F238E27FC236}">
                <a16:creationId xmlns:a16="http://schemas.microsoft.com/office/drawing/2014/main" id="{F6838014-402F-C761-75B1-02A92A4DA9AE}"/>
              </a:ext>
            </a:extLst>
          </p:cNvPr>
          <p:cNvSpPr/>
          <p:nvPr/>
        </p:nvSpPr>
        <p:spPr>
          <a:xfrm>
            <a:off x="5780461" y="5729479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8" name="Freeform: Shape 707">
            <a:extLst>
              <a:ext uri="{FF2B5EF4-FFF2-40B4-BE49-F238E27FC236}">
                <a16:creationId xmlns:a16="http://schemas.microsoft.com/office/drawing/2014/main" id="{24FD35AE-FED8-4ED7-C060-752967E67C22}"/>
              </a:ext>
            </a:extLst>
          </p:cNvPr>
          <p:cNvSpPr/>
          <p:nvPr/>
        </p:nvSpPr>
        <p:spPr>
          <a:xfrm>
            <a:off x="5780461" y="5729479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9" name="Freeform: Shape 708">
            <a:extLst>
              <a:ext uri="{FF2B5EF4-FFF2-40B4-BE49-F238E27FC236}">
                <a16:creationId xmlns:a16="http://schemas.microsoft.com/office/drawing/2014/main" id="{4A9BC789-D8D1-AD27-83F3-79CE8ED4510E}"/>
              </a:ext>
            </a:extLst>
          </p:cNvPr>
          <p:cNvSpPr/>
          <p:nvPr/>
        </p:nvSpPr>
        <p:spPr>
          <a:xfrm>
            <a:off x="5732987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0" name="Freeform: Shape 709">
            <a:extLst>
              <a:ext uri="{FF2B5EF4-FFF2-40B4-BE49-F238E27FC236}">
                <a16:creationId xmlns:a16="http://schemas.microsoft.com/office/drawing/2014/main" id="{23CC78BD-5BBD-41E0-BDD9-2D8CC1473C98}"/>
              </a:ext>
            </a:extLst>
          </p:cNvPr>
          <p:cNvSpPr/>
          <p:nvPr/>
        </p:nvSpPr>
        <p:spPr>
          <a:xfrm>
            <a:off x="5773682" y="5912572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14ABE657-BE5A-071A-429C-29F3915F225F}"/>
              </a:ext>
            </a:extLst>
          </p:cNvPr>
          <p:cNvSpPr/>
          <p:nvPr/>
        </p:nvSpPr>
        <p:spPr>
          <a:xfrm>
            <a:off x="5732987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C6C25DF5-502A-9CD9-E4F1-60125865966A}"/>
              </a:ext>
            </a:extLst>
          </p:cNvPr>
          <p:cNvSpPr/>
          <p:nvPr/>
        </p:nvSpPr>
        <p:spPr>
          <a:xfrm>
            <a:off x="5780461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44D2E078-3D0B-8675-EA6C-4ACA60F750DB}"/>
              </a:ext>
            </a:extLst>
          </p:cNvPr>
          <p:cNvSpPr/>
          <p:nvPr/>
        </p:nvSpPr>
        <p:spPr>
          <a:xfrm>
            <a:off x="5780461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5" name="Freeform: Shape 714">
            <a:extLst>
              <a:ext uri="{FF2B5EF4-FFF2-40B4-BE49-F238E27FC236}">
                <a16:creationId xmlns:a16="http://schemas.microsoft.com/office/drawing/2014/main" id="{5A5F1C7D-701D-2DA1-8D1F-D9106DB680D1}"/>
              </a:ext>
            </a:extLst>
          </p:cNvPr>
          <p:cNvSpPr/>
          <p:nvPr/>
        </p:nvSpPr>
        <p:spPr>
          <a:xfrm>
            <a:off x="6121400" y="4343400"/>
            <a:ext cx="1538197" cy="1917737"/>
          </a:xfrm>
          <a:custGeom>
            <a:avLst/>
            <a:gdLst>
              <a:gd name="connsiteX0" fmla="*/ 0 w 1538197"/>
              <a:gd name="connsiteY0" fmla="*/ 0 h 1917737"/>
              <a:gd name="connsiteX1" fmla="*/ 1538198 w 1538197"/>
              <a:gd name="connsiteY1" fmla="*/ 0 h 1917737"/>
              <a:gd name="connsiteX2" fmla="*/ 1538198 w 1538197"/>
              <a:gd name="connsiteY2" fmla="*/ 1917738 h 1917737"/>
              <a:gd name="connsiteX3" fmla="*/ 0 w 1538197"/>
              <a:gd name="connsiteY3" fmla="*/ 1917738 h 19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197" h="1917737">
                <a:moveTo>
                  <a:pt x="0" y="0"/>
                </a:moveTo>
                <a:lnTo>
                  <a:pt x="1538198" y="0"/>
                </a:lnTo>
                <a:lnTo>
                  <a:pt x="1538198" y="1917738"/>
                </a:lnTo>
                <a:lnTo>
                  <a:pt x="0" y="1917738"/>
                </a:lnTo>
                <a:close/>
              </a:path>
            </a:pathLst>
          </a:custGeom>
          <a:solidFill>
            <a:srgbClr val="FFFFFF"/>
          </a:solidFill>
          <a:ln w="9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6" name="Freeform: Shape 715">
            <a:extLst>
              <a:ext uri="{FF2B5EF4-FFF2-40B4-BE49-F238E27FC236}">
                <a16:creationId xmlns:a16="http://schemas.microsoft.com/office/drawing/2014/main" id="{96CF452B-EC9B-83A8-5078-0C634422C450}"/>
              </a:ext>
            </a:extLst>
          </p:cNvPr>
          <p:cNvSpPr/>
          <p:nvPr/>
        </p:nvSpPr>
        <p:spPr>
          <a:xfrm>
            <a:off x="6130913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7" name="Freeform: Shape 716">
            <a:extLst>
              <a:ext uri="{FF2B5EF4-FFF2-40B4-BE49-F238E27FC236}">
                <a16:creationId xmlns:a16="http://schemas.microsoft.com/office/drawing/2014/main" id="{25DF050B-BE1B-90F2-5CE9-77141C8D4BAB}"/>
              </a:ext>
            </a:extLst>
          </p:cNvPr>
          <p:cNvSpPr/>
          <p:nvPr/>
        </p:nvSpPr>
        <p:spPr>
          <a:xfrm>
            <a:off x="6171607" y="4393600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8" name="Freeform: Shape 717">
            <a:extLst>
              <a:ext uri="{FF2B5EF4-FFF2-40B4-BE49-F238E27FC236}">
                <a16:creationId xmlns:a16="http://schemas.microsoft.com/office/drawing/2014/main" id="{0D5F8A78-52F7-7871-4FFF-FE13EA9D65D9}"/>
              </a:ext>
            </a:extLst>
          </p:cNvPr>
          <p:cNvSpPr/>
          <p:nvPr/>
        </p:nvSpPr>
        <p:spPr>
          <a:xfrm>
            <a:off x="6130913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9" name="Freeform: Shape 718">
            <a:extLst>
              <a:ext uri="{FF2B5EF4-FFF2-40B4-BE49-F238E27FC236}">
                <a16:creationId xmlns:a16="http://schemas.microsoft.com/office/drawing/2014/main" id="{E90525EA-BA95-3713-B8B3-3048147D38C0}"/>
              </a:ext>
            </a:extLst>
          </p:cNvPr>
          <p:cNvSpPr/>
          <p:nvPr/>
        </p:nvSpPr>
        <p:spPr>
          <a:xfrm>
            <a:off x="6171607" y="4583472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0" name="Freeform: Shape 719">
            <a:extLst>
              <a:ext uri="{FF2B5EF4-FFF2-40B4-BE49-F238E27FC236}">
                <a16:creationId xmlns:a16="http://schemas.microsoft.com/office/drawing/2014/main" id="{9A21729D-ACA0-9A83-D2E1-303EC9B8FD2C}"/>
              </a:ext>
            </a:extLst>
          </p:cNvPr>
          <p:cNvSpPr/>
          <p:nvPr/>
        </p:nvSpPr>
        <p:spPr>
          <a:xfrm>
            <a:off x="6130913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1" name="Freeform: Shape 720">
            <a:extLst>
              <a:ext uri="{FF2B5EF4-FFF2-40B4-BE49-F238E27FC236}">
                <a16:creationId xmlns:a16="http://schemas.microsoft.com/office/drawing/2014/main" id="{59D03031-3993-52B8-483D-24477618C961}"/>
              </a:ext>
            </a:extLst>
          </p:cNvPr>
          <p:cNvSpPr/>
          <p:nvPr/>
        </p:nvSpPr>
        <p:spPr>
          <a:xfrm>
            <a:off x="6178387" y="47801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541EE923-1A14-FB51-4AF7-582ED672544C}"/>
              </a:ext>
            </a:extLst>
          </p:cNvPr>
          <p:cNvSpPr/>
          <p:nvPr/>
        </p:nvSpPr>
        <p:spPr>
          <a:xfrm>
            <a:off x="6178387" y="47801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3" name="Freeform: Shape 722">
            <a:extLst>
              <a:ext uri="{FF2B5EF4-FFF2-40B4-BE49-F238E27FC236}">
                <a16:creationId xmlns:a16="http://schemas.microsoft.com/office/drawing/2014/main" id="{3CC6CF9B-A54E-C58E-8996-CECBC8D6A7DA}"/>
              </a:ext>
            </a:extLst>
          </p:cNvPr>
          <p:cNvSpPr/>
          <p:nvPr/>
        </p:nvSpPr>
        <p:spPr>
          <a:xfrm>
            <a:off x="6130913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4" name="Freeform: Shape 723">
            <a:extLst>
              <a:ext uri="{FF2B5EF4-FFF2-40B4-BE49-F238E27FC236}">
                <a16:creationId xmlns:a16="http://schemas.microsoft.com/office/drawing/2014/main" id="{182E5BF2-80DF-C63C-7C86-F7E3C0729970}"/>
              </a:ext>
            </a:extLst>
          </p:cNvPr>
          <p:cNvSpPr/>
          <p:nvPr/>
        </p:nvSpPr>
        <p:spPr>
          <a:xfrm>
            <a:off x="6178387" y="49699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5" name="Freeform: Shape 724">
            <a:extLst>
              <a:ext uri="{FF2B5EF4-FFF2-40B4-BE49-F238E27FC236}">
                <a16:creationId xmlns:a16="http://schemas.microsoft.com/office/drawing/2014/main" id="{F9F6AAC8-8704-57B5-3017-52923F413902}"/>
              </a:ext>
            </a:extLst>
          </p:cNvPr>
          <p:cNvSpPr/>
          <p:nvPr/>
        </p:nvSpPr>
        <p:spPr>
          <a:xfrm>
            <a:off x="6178387" y="49699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6" name="Freeform: Shape 725">
            <a:extLst>
              <a:ext uri="{FF2B5EF4-FFF2-40B4-BE49-F238E27FC236}">
                <a16:creationId xmlns:a16="http://schemas.microsoft.com/office/drawing/2014/main" id="{3FB3CB53-1232-B203-95A1-59B5846A867C}"/>
              </a:ext>
            </a:extLst>
          </p:cNvPr>
          <p:cNvSpPr/>
          <p:nvPr/>
        </p:nvSpPr>
        <p:spPr>
          <a:xfrm>
            <a:off x="6130913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7" name="Freeform: Shape 726">
            <a:extLst>
              <a:ext uri="{FF2B5EF4-FFF2-40B4-BE49-F238E27FC236}">
                <a16:creationId xmlns:a16="http://schemas.microsoft.com/office/drawing/2014/main" id="{2222C3D6-9B0C-FC5A-24AC-0714127B23EC}"/>
              </a:ext>
            </a:extLst>
          </p:cNvPr>
          <p:cNvSpPr/>
          <p:nvPr/>
        </p:nvSpPr>
        <p:spPr>
          <a:xfrm>
            <a:off x="6130913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8" name="Freeform: Shape 727">
            <a:extLst>
              <a:ext uri="{FF2B5EF4-FFF2-40B4-BE49-F238E27FC236}">
                <a16:creationId xmlns:a16="http://schemas.microsoft.com/office/drawing/2014/main" id="{EB985BF6-E842-E149-7B8E-AD9DACAD44C7}"/>
              </a:ext>
            </a:extLst>
          </p:cNvPr>
          <p:cNvSpPr/>
          <p:nvPr/>
        </p:nvSpPr>
        <p:spPr>
          <a:xfrm>
            <a:off x="6171607" y="59125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9" name="Freeform: Shape 728">
            <a:extLst>
              <a:ext uri="{FF2B5EF4-FFF2-40B4-BE49-F238E27FC236}">
                <a16:creationId xmlns:a16="http://schemas.microsoft.com/office/drawing/2014/main" id="{B3524713-C573-0667-6163-CF8CC2ACF02D}"/>
              </a:ext>
            </a:extLst>
          </p:cNvPr>
          <p:cNvSpPr/>
          <p:nvPr/>
        </p:nvSpPr>
        <p:spPr>
          <a:xfrm>
            <a:off x="6130913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7 w 189896"/>
              <a:gd name="connsiteY1" fmla="*/ 10 h 189871"/>
              <a:gd name="connsiteX2" fmla="*/ 189907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7" y="10"/>
                </a:lnTo>
                <a:lnTo>
                  <a:pt x="189907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0" name="Freeform: Shape 729">
            <a:extLst>
              <a:ext uri="{FF2B5EF4-FFF2-40B4-BE49-F238E27FC236}">
                <a16:creationId xmlns:a16="http://schemas.microsoft.com/office/drawing/2014/main" id="{5AC0728C-1465-5CBF-F435-4C1293302E9F}"/>
              </a:ext>
            </a:extLst>
          </p:cNvPr>
          <p:cNvSpPr/>
          <p:nvPr/>
        </p:nvSpPr>
        <p:spPr>
          <a:xfrm>
            <a:off x="6178387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9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9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1" name="Freeform: Shape 730">
            <a:extLst>
              <a:ext uri="{FF2B5EF4-FFF2-40B4-BE49-F238E27FC236}">
                <a16:creationId xmlns:a16="http://schemas.microsoft.com/office/drawing/2014/main" id="{A9D27F11-C35D-1EB0-FD72-B2AD7A7A28CA}"/>
              </a:ext>
            </a:extLst>
          </p:cNvPr>
          <p:cNvSpPr/>
          <p:nvPr/>
        </p:nvSpPr>
        <p:spPr>
          <a:xfrm>
            <a:off x="6178387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9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9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2" name="Freeform: Shape 731">
            <a:extLst>
              <a:ext uri="{FF2B5EF4-FFF2-40B4-BE49-F238E27FC236}">
                <a16:creationId xmlns:a16="http://schemas.microsoft.com/office/drawing/2014/main" id="{2C67E5CA-1211-BA80-4664-191F5A5609C2}"/>
              </a:ext>
            </a:extLst>
          </p:cNvPr>
          <p:cNvSpPr/>
          <p:nvPr/>
        </p:nvSpPr>
        <p:spPr>
          <a:xfrm>
            <a:off x="6320810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3" name="Freeform: Shape 732">
            <a:extLst>
              <a:ext uri="{FF2B5EF4-FFF2-40B4-BE49-F238E27FC236}">
                <a16:creationId xmlns:a16="http://schemas.microsoft.com/office/drawing/2014/main" id="{1D85A839-F00F-9F50-011A-DAA522047756}"/>
              </a:ext>
            </a:extLst>
          </p:cNvPr>
          <p:cNvSpPr/>
          <p:nvPr/>
        </p:nvSpPr>
        <p:spPr>
          <a:xfrm>
            <a:off x="6368284" y="4400379"/>
            <a:ext cx="94948" cy="94936"/>
          </a:xfrm>
          <a:custGeom>
            <a:avLst/>
            <a:gdLst>
              <a:gd name="connsiteX0" fmla="*/ 10 w 94948"/>
              <a:gd name="connsiteY0" fmla="*/ 10 h 94936"/>
              <a:gd name="connsiteX1" fmla="*/ 94958 w 94948"/>
              <a:gd name="connsiteY1" fmla="*/ 94946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4" name="Freeform: Shape 733">
            <a:extLst>
              <a:ext uri="{FF2B5EF4-FFF2-40B4-BE49-F238E27FC236}">
                <a16:creationId xmlns:a16="http://schemas.microsoft.com/office/drawing/2014/main" id="{CDEA5051-D9F4-15B9-ECB5-BE54A68ABC54}"/>
              </a:ext>
            </a:extLst>
          </p:cNvPr>
          <p:cNvSpPr/>
          <p:nvPr/>
        </p:nvSpPr>
        <p:spPr>
          <a:xfrm>
            <a:off x="6368284" y="4400379"/>
            <a:ext cx="94948" cy="94936"/>
          </a:xfrm>
          <a:custGeom>
            <a:avLst/>
            <a:gdLst>
              <a:gd name="connsiteX0" fmla="*/ 10 w 94948"/>
              <a:gd name="connsiteY0" fmla="*/ 94946 h 94936"/>
              <a:gd name="connsiteX1" fmla="*/ 94958 w 94948"/>
              <a:gd name="connsiteY1" fmla="*/ 10 h 9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6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5" name="Freeform: Shape 734">
            <a:extLst>
              <a:ext uri="{FF2B5EF4-FFF2-40B4-BE49-F238E27FC236}">
                <a16:creationId xmlns:a16="http://schemas.microsoft.com/office/drawing/2014/main" id="{7727D57C-0993-5681-5CDD-006AAA2E8C80}"/>
              </a:ext>
            </a:extLst>
          </p:cNvPr>
          <p:cNvSpPr/>
          <p:nvPr/>
        </p:nvSpPr>
        <p:spPr>
          <a:xfrm>
            <a:off x="6320810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4B9CCA1B-C057-5454-ED30-BED35A05536C}"/>
              </a:ext>
            </a:extLst>
          </p:cNvPr>
          <p:cNvSpPr/>
          <p:nvPr/>
        </p:nvSpPr>
        <p:spPr>
          <a:xfrm>
            <a:off x="6368284" y="45902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7" name="Freeform: Shape 736">
            <a:extLst>
              <a:ext uri="{FF2B5EF4-FFF2-40B4-BE49-F238E27FC236}">
                <a16:creationId xmlns:a16="http://schemas.microsoft.com/office/drawing/2014/main" id="{253930F8-19DA-DBA0-7355-7018E412F970}"/>
              </a:ext>
            </a:extLst>
          </p:cNvPr>
          <p:cNvSpPr/>
          <p:nvPr/>
        </p:nvSpPr>
        <p:spPr>
          <a:xfrm>
            <a:off x="6368284" y="45902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8" name="Freeform: Shape 737">
            <a:extLst>
              <a:ext uri="{FF2B5EF4-FFF2-40B4-BE49-F238E27FC236}">
                <a16:creationId xmlns:a16="http://schemas.microsoft.com/office/drawing/2014/main" id="{F64A4ECB-2B2B-1A0D-342B-397A1E931D39}"/>
              </a:ext>
            </a:extLst>
          </p:cNvPr>
          <p:cNvSpPr/>
          <p:nvPr/>
        </p:nvSpPr>
        <p:spPr>
          <a:xfrm>
            <a:off x="6320810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9" name="Freeform: Shape 738">
            <a:extLst>
              <a:ext uri="{FF2B5EF4-FFF2-40B4-BE49-F238E27FC236}">
                <a16:creationId xmlns:a16="http://schemas.microsoft.com/office/drawing/2014/main" id="{B8169450-3DA3-F1BC-7095-61ED636504DC}"/>
              </a:ext>
            </a:extLst>
          </p:cNvPr>
          <p:cNvSpPr/>
          <p:nvPr/>
        </p:nvSpPr>
        <p:spPr>
          <a:xfrm>
            <a:off x="6361503" y="4773343"/>
            <a:ext cx="108511" cy="108497"/>
          </a:xfrm>
          <a:custGeom>
            <a:avLst/>
            <a:gdLst>
              <a:gd name="connsiteX0" fmla="*/ 108522 w 108511"/>
              <a:gd name="connsiteY0" fmla="*/ 54257 h 108497"/>
              <a:gd name="connsiteX1" fmla="*/ 54264 w 108511"/>
              <a:gd name="connsiteY1" fmla="*/ 108507 h 108497"/>
              <a:gd name="connsiteX2" fmla="*/ 10 w 108511"/>
              <a:gd name="connsiteY2" fmla="*/ 54257 h 108497"/>
              <a:gd name="connsiteX3" fmla="*/ 54264 w 108511"/>
              <a:gd name="connsiteY3" fmla="*/ 10 h 108497"/>
              <a:gd name="connsiteX4" fmla="*/ 108522 w 108511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7">
                <a:moveTo>
                  <a:pt x="108522" y="54257"/>
                </a:moveTo>
                <a:cubicBezTo>
                  <a:pt x="108522" y="84217"/>
                  <a:pt x="84228" y="108507"/>
                  <a:pt x="54264" y="108507"/>
                </a:cubicBezTo>
                <a:cubicBezTo>
                  <a:pt x="24300" y="108507"/>
                  <a:pt x="10" y="84217"/>
                  <a:pt x="10" y="54257"/>
                </a:cubicBezTo>
                <a:cubicBezTo>
                  <a:pt x="10" y="24296"/>
                  <a:pt x="24300" y="10"/>
                  <a:pt x="54264" y="10"/>
                </a:cubicBezTo>
                <a:cubicBezTo>
                  <a:pt x="84228" y="10"/>
                  <a:pt x="108522" y="24296"/>
                  <a:pt x="108522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0" name="Freeform: Shape 739">
            <a:extLst>
              <a:ext uri="{FF2B5EF4-FFF2-40B4-BE49-F238E27FC236}">
                <a16:creationId xmlns:a16="http://schemas.microsoft.com/office/drawing/2014/main" id="{62D0201B-C637-DFF5-8DF6-EA9827834F45}"/>
              </a:ext>
            </a:extLst>
          </p:cNvPr>
          <p:cNvSpPr/>
          <p:nvPr/>
        </p:nvSpPr>
        <p:spPr>
          <a:xfrm>
            <a:off x="6320810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1" name="Freeform: Shape 740">
            <a:extLst>
              <a:ext uri="{FF2B5EF4-FFF2-40B4-BE49-F238E27FC236}">
                <a16:creationId xmlns:a16="http://schemas.microsoft.com/office/drawing/2014/main" id="{9EE3D89F-1043-1B85-DE4C-A1F5C0110ACE}"/>
              </a:ext>
            </a:extLst>
          </p:cNvPr>
          <p:cNvSpPr/>
          <p:nvPr/>
        </p:nvSpPr>
        <p:spPr>
          <a:xfrm>
            <a:off x="6320810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2" name="Freeform: Shape 741">
            <a:extLst>
              <a:ext uri="{FF2B5EF4-FFF2-40B4-BE49-F238E27FC236}">
                <a16:creationId xmlns:a16="http://schemas.microsoft.com/office/drawing/2014/main" id="{4B94C141-8228-5B18-6CF2-ECC85C84D690}"/>
              </a:ext>
            </a:extLst>
          </p:cNvPr>
          <p:cNvSpPr/>
          <p:nvPr/>
        </p:nvSpPr>
        <p:spPr>
          <a:xfrm>
            <a:off x="6368284" y="51598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3" name="Freeform: Shape 742">
            <a:extLst>
              <a:ext uri="{FF2B5EF4-FFF2-40B4-BE49-F238E27FC236}">
                <a16:creationId xmlns:a16="http://schemas.microsoft.com/office/drawing/2014/main" id="{8C76198D-B6C8-9A8A-5AB6-0F4673D90F31}"/>
              </a:ext>
            </a:extLst>
          </p:cNvPr>
          <p:cNvSpPr/>
          <p:nvPr/>
        </p:nvSpPr>
        <p:spPr>
          <a:xfrm>
            <a:off x="6368284" y="51598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4" name="Freeform: Shape 743">
            <a:extLst>
              <a:ext uri="{FF2B5EF4-FFF2-40B4-BE49-F238E27FC236}">
                <a16:creationId xmlns:a16="http://schemas.microsoft.com/office/drawing/2014/main" id="{2EE523AA-02A2-5D23-C2F0-14C67FE52D87}"/>
              </a:ext>
            </a:extLst>
          </p:cNvPr>
          <p:cNvSpPr/>
          <p:nvPr/>
        </p:nvSpPr>
        <p:spPr>
          <a:xfrm>
            <a:off x="6320810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5" name="Freeform: Shape 744">
            <a:extLst>
              <a:ext uri="{FF2B5EF4-FFF2-40B4-BE49-F238E27FC236}">
                <a16:creationId xmlns:a16="http://schemas.microsoft.com/office/drawing/2014/main" id="{1E6EE314-5F4C-6396-5AF6-FD6343C9B90A}"/>
              </a:ext>
            </a:extLst>
          </p:cNvPr>
          <p:cNvSpPr/>
          <p:nvPr/>
        </p:nvSpPr>
        <p:spPr>
          <a:xfrm>
            <a:off x="6368284" y="53497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6" name="Freeform: Shape 745">
            <a:extLst>
              <a:ext uri="{FF2B5EF4-FFF2-40B4-BE49-F238E27FC236}">
                <a16:creationId xmlns:a16="http://schemas.microsoft.com/office/drawing/2014/main" id="{15E3EECF-1AF2-C784-7302-F9EBE28D0D2E}"/>
              </a:ext>
            </a:extLst>
          </p:cNvPr>
          <p:cNvSpPr/>
          <p:nvPr/>
        </p:nvSpPr>
        <p:spPr>
          <a:xfrm>
            <a:off x="6368284" y="53497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7" name="Freeform: Shape 746">
            <a:extLst>
              <a:ext uri="{FF2B5EF4-FFF2-40B4-BE49-F238E27FC236}">
                <a16:creationId xmlns:a16="http://schemas.microsoft.com/office/drawing/2014/main" id="{0E38CA5B-90AE-5619-AE0E-FEB04F6E96D2}"/>
              </a:ext>
            </a:extLst>
          </p:cNvPr>
          <p:cNvSpPr/>
          <p:nvPr/>
        </p:nvSpPr>
        <p:spPr>
          <a:xfrm>
            <a:off x="6320810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8" name="Freeform: Shape 747">
            <a:extLst>
              <a:ext uri="{FF2B5EF4-FFF2-40B4-BE49-F238E27FC236}">
                <a16:creationId xmlns:a16="http://schemas.microsoft.com/office/drawing/2014/main" id="{6723BDE1-6DDE-DBE6-62F8-DA97E3ECC1DD}"/>
              </a:ext>
            </a:extLst>
          </p:cNvPr>
          <p:cNvSpPr/>
          <p:nvPr/>
        </p:nvSpPr>
        <p:spPr>
          <a:xfrm>
            <a:off x="6361503" y="5912572"/>
            <a:ext cx="108511" cy="108492"/>
          </a:xfrm>
          <a:custGeom>
            <a:avLst/>
            <a:gdLst>
              <a:gd name="connsiteX0" fmla="*/ 108522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2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2" y="54256"/>
                </a:moveTo>
                <a:cubicBezTo>
                  <a:pt x="108522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2" y="24295"/>
                  <a:pt x="108522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9" name="Freeform: Shape 748">
            <a:extLst>
              <a:ext uri="{FF2B5EF4-FFF2-40B4-BE49-F238E27FC236}">
                <a16:creationId xmlns:a16="http://schemas.microsoft.com/office/drawing/2014/main" id="{FEED16DB-B9AA-967D-1269-5B9C81B59A33}"/>
              </a:ext>
            </a:extLst>
          </p:cNvPr>
          <p:cNvSpPr/>
          <p:nvPr/>
        </p:nvSpPr>
        <p:spPr>
          <a:xfrm>
            <a:off x="6320810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29A330D1-374C-0CCF-9946-1E793B31B998}"/>
              </a:ext>
            </a:extLst>
          </p:cNvPr>
          <p:cNvSpPr/>
          <p:nvPr/>
        </p:nvSpPr>
        <p:spPr>
          <a:xfrm>
            <a:off x="6368284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1" name="Freeform: Shape 750">
            <a:extLst>
              <a:ext uri="{FF2B5EF4-FFF2-40B4-BE49-F238E27FC236}">
                <a16:creationId xmlns:a16="http://schemas.microsoft.com/office/drawing/2014/main" id="{41AA8163-7B22-76AF-F0F5-16762E1F7E5F}"/>
              </a:ext>
            </a:extLst>
          </p:cNvPr>
          <p:cNvSpPr/>
          <p:nvPr/>
        </p:nvSpPr>
        <p:spPr>
          <a:xfrm>
            <a:off x="6368284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2" name="Freeform: Shape 751">
            <a:extLst>
              <a:ext uri="{FF2B5EF4-FFF2-40B4-BE49-F238E27FC236}">
                <a16:creationId xmlns:a16="http://schemas.microsoft.com/office/drawing/2014/main" id="{5FBE92FB-5F2C-40F6-F32D-2E5AA30954CB}"/>
              </a:ext>
            </a:extLst>
          </p:cNvPr>
          <p:cNvSpPr/>
          <p:nvPr/>
        </p:nvSpPr>
        <p:spPr>
          <a:xfrm>
            <a:off x="6510706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3" name="Freeform: Shape 752">
            <a:extLst>
              <a:ext uri="{FF2B5EF4-FFF2-40B4-BE49-F238E27FC236}">
                <a16:creationId xmlns:a16="http://schemas.microsoft.com/office/drawing/2014/main" id="{7D5E6BFE-5AE4-6FA3-846A-A71DFACB7217}"/>
              </a:ext>
            </a:extLst>
          </p:cNvPr>
          <p:cNvSpPr/>
          <p:nvPr/>
        </p:nvSpPr>
        <p:spPr>
          <a:xfrm>
            <a:off x="6558180" y="51598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4" name="Freeform: Shape 753">
            <a:extLst>
              <a:ext uri="{FF2B5EF4-FFF2-40B4-BE49-F238E27FC236}">
                <a16:creationId xmlns:a16="http://schemas.microsoft.com/office/drawing/2014/main" id="{A6068B88-82F9-7245-B447-B8AD02D9D22B}"/>
              </a:ext>
            </a:extLst>
          </p:cNvPr>
          <p:cNvSpPr/>
          <p:nvPr/>
        </p:nvSpPr>
        <p:spPr>
          <a:xfrm>
            <a:off x="6558180" y="51598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5" name="Freeform: Shape 754">
            <a:extLst>
              <a:ext uri="{FF2B5EF4-FFF2-40B4-BE49-F238E27FC236}">
                <a16:creationId xmlns:a16="http://schemas.microsoft.com/office/drawing/2014/main" id="{2ACED213-2B8F-EA40-084A-9A8F1B8463E5}"/>
              </a:ext>
            </a:extLst>
          </p:cNvPr>
          <p:cNvSpPr/>
          <p:nvPr/>
        </p:nvSpPr>
        <p:spPr>
          <a:xfrm>
            <a:off x="6510706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6" name="Freeform: Shape 755">
            <a:extLst>
              <a:ext uri="{FF2B5EF4-FFF2-40B4-BE49-F238E27FC236}">
                <a16:creationId xmlns:a16="http://schemas.microsoft.com/office/drawing/2014/main" id="{4099E3B6-05AB-8756-0BF7-C884597EB162}"/>
              </a:ext>
            </a:extLst>
          </p:cNvPr>
          <p:cNvSpPr/>
          <p:nvPr/>
        </p:nvSpPr>
        <p:spPr>
          <a:xfrm>
            <a:off x="6558180" y="5349736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7" name="Freeform: Shape 756">
            <a:extLst>
              <a:ext uri="{FF2B5EF4-FFF2-40B4-BE49-F238E27FC236}">
                <a16:creationId xmlns:a16="http://schemas.microsoft.com/office/drawing/2014/main" id="{2B13151A-5CD8-0DC5-DF91-911F40231E55}"/>
              </a:ext>
            </a:extLst>
          </p:cNvPr>
          <p:cNvSpPr/>
          <p:nvPr/>
        </p:nvSpPr>
        <p:spPr>
          <a:xfrm>
            <a:off x="6558180" y="5349736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8" name="Freeform: Shape 757">
            <a:extLst>
              <a:ext uri="{FF2B5EF4-FFF2-40B4-BE49-F238E27FC236}">
                <a16:creationId xmlns:a16="http://schemas.microsoft.com/office/drawing/2014/main" id="{F0A3486B-89B1-016A-FB2B-CB9BD93DFB91}"/>
              </a:ext>
            </a:extLst>
          </p:cNvPr>
          <p:cNvSpPr/>
          <p:nvPr/>
        </p:nvSpPr>
        <p:spPr>
          <a:xfrm>
            <a:off x="6510706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9" name="Freeform: Shape 758">
            <a:extLst>
              <a:ext uri="{FF2B5EF4-FFF2-40B4-BE49-F238E27FC236}">
                <a16:creationId xmlns:a16="http://schemas.microsoft.com/office/drawing/2014/main" id="{514DF8B7-70ED-08FC-C2C8-F372FA786837}"/>
              </a:ext>
            </a:extLst>
          </p:cNvPr>
          <p:cNvSpPr/>
          <p:nvPr/>
        </p:nvSpPr>
        <p:spPr>
          <a:xfrm>
            <a:off x="6558180" y="59193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0" name="Freeform: Shape 759">
            <a:extLst>
              <a:ext uri="{FF2B5EF4-FFF2-40B4-BE49-F238E27FC236}">
                <a16:creationId xmlns:a16="http://schemas.microsoft.com/office/drawing/2014/main" id="{0F6F9150-8159-0246-0019-297061D33B02}"/>
              </a:ext>
            </a:extLst>
          </p:cNvPr>
          <p:cNvSpPr/>
          <p:nvPr/>
        </p:nvSpPr>
        <p:spPr>
          <a:xfrm>
            <a:off x="6558180" y="59193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1" name="Freeform: Shape 760">
            <a:extLst>
              <a:ext uri="{FF2B5EF4-FFF2-40B4-BE49-F238E27FC236}">
                <a16:creationId xmlns:a16="http://schemas.microsoft.com/office/drawing/2014/main" id="{6B85EB08-A23A-0BD9-4574-90DB4379C6F0}"/>
              </a:ext>
            </a:extLst>
          </p:cNvPr>
          <p:cNvSpPr/>
          <p:nvPr/>
        </p:nvSpPr>
        <p:spPr>
          <a:xfrm>
            <a:off x="6510706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2" name="Freeform: Shape 761">
            <a:extLst>
              <a:ext uri="{FF2B5EF4-FFF2-40B4-BE49-F238E27FC236}">
                <a16:creationId xmlns:a16="http://schemas.microsoft.com/office/drawing/2014/main" id="{90FB996D-BDCA-3AAC-5F3C-1ED4A37331F5}"/>
              </a:ext>
            </a:extLst>
          </p:cNvPr>
          <p:cNvSpPr/>
          <p:nvPr/>
        </p:nvSpPr>
        <p:spPr>
          <a:xfrm>
            <a:off x="6558180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A8D0B1E1-663C-F89D-0C50-B57FA422ED91}"/>
              </a:ext>
            </a:extLst>
          </p:cNvPr>
          <p:cNvSpPr/>
          <p:nvPr/>
        </p:nvSpPr>
        <p:spPr>
          <a:xfrm>
            <a:off x="6558180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089491B1-6722-7D4E-2E9F-2B50D431AB94}"/>
              </a:ext>
            </a:extLst>
          </p:cNvPr>
          <p:cNvSpPr/>
          <p:nvPr/>
        </p:nvSpPr>
        <p:spPr>
          <a:xfrm>
            <a:off x="6700602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11708F70-87A7-F201-386B-FFE43FD2F671}"/>
              </a:ext>
            </a:extLst>
          </p:cNvPr>
          <p:cNvSpPr/>
          <p:nvPr/>
        </p:nvSpPr>
        <p:spPr>
          <a:xfrm>
            <a:off x="6748076" y="5159865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6" name="Freeform: Shape 765">
            <a:extLst>
              <a:ext uri="{FF2B5EF4-FFF2-40B4-BE49-F238E27FC236}">
                <a16:creationId xmlns:a16="http://schemas.microsoft.com/office/drawing/2014/main" id="{9B8C348A-6EA8-5555-7E5C-71C6C57AF507}"/>
              </a:ext>
            </a:extLst>
          </p:cNvPr>
          <p:cNvSpPr/>
          <p:nvPr/>
        </p:nvSpPr>
        <p:spPr>
          <a:xfrm>
            <a:off x="6748076" y="5159865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04573728-1E56-E297-E634-26EC6B1A8E24}"/>
              </a:ext>
            </a:extLst>
          </p:cNvPr>
          <p:cNvSpPr/>
          <p:nvPr/>
        </p:nvSpPr>
        <p:spPr>
          <a:xfrm>
            <a:off x="6700602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EFFFB6DF-8F5A-F3E4-EA41-352453215D8C}"/>
              </a:ext>
            </a:extLst>
          </p:cNvPr>
          <p:cNvSpPr/>
          <p:nvPr/>
        </p:nvSpPr>
        <p:spPr>
          <a:xfrm>
            <a:off x="6700602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67C6DA9A-234B-AEB0-9664-667CC2621CB2}"/>
              </a:ext>
            </a:extLst>
          </p:cNvPr>
          <p:cNvSpPr/>
          <p:nvPr/>
        </p:nvSpPr>
        <p:spPr>
          <a:xfrm>
            <a:off x="6748076" y="5919350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1BC126FD-CF36-3610-C75F-822F4C0ED0FF}"/>
              </a:ext>
            </a:extLst>
          </p:cNvPr>
          <p:cNvSpPr/>
          <p:nvPr/>
        </p:nvSpPr>
        <p:spPr>
          <a:xfrm>
            <a:off x="6748076" y="5919350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616A24BE-A384-5F9C-A3EA-C38A2AA2FE3E}"/>
              </a:ext>
            </a:extLst>
          </p:cNvPr>
          <p:cNvSpPr/>
          <p:nvPr/>
        </p:nvSpPr>
        <p:spPr>
          <a:xfrm>
            <a:off x="6700602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7BC86DCC-0AE2-2A77-24C6-2B21773AFF09}"/>
              </a:ext>
            </a:extLst>
          </p:cNvPr>
          <p:cNvSpPr/>
          <p:nvPr/>
        </p:nvSpPr>
        <p:spPr>
          <a:xfrm>
            <a:off x="6890498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851EF742-74F7-5FF7-4235-5ECF4708D1E3}"/>
              </a:ext>
            </a:extLst>
          </p:cNvPr>
          <p:cNvSpPr/>
          <p:nvPr/>
        </p:nvSpPr>
        <p:spPr>
          <a:xfrm>
            <a:off x="6890498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C7C05374-AC80-C7C9-3961-3D6E46709EEC}"/>
              </a:ext>
            </a:extLst>
          </p:cNvPr>
          <p:cNvSpPr/>
          <p:nvPr/>
        </p:nvSpPr>
        <p:spPr>
          <a:xfrm>
            <a:off x="6931192" y="5342958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D7670CF5-C4C8-7905-E4BE-767B77BCF98C}"/>
              </a:ext>
            </a:extLst>
          </p:cNvPr>
          <p:cNvSpPr/>
          <p:nvPr/>
        </p:nvSpPr>
        <p:spPr>
          <a:xfrm>
            <a:off x="6890498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C11BB814-DCAD-654B-19B3-577D31206C88}"/>
              </a:ext>
            </a:extLst>
          </p:cNvPr>
          <p:cNvSpPr/>
          <p:nvPr/>
        </p:nvSpPr>
        <p:spPr>
          <a:xfrm>
            <a:off x="6931192" y="5912572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817F7D0A-2BCD-D306-F341-6D22B0A1187E}"/>
              </a:ext>
            </a:extLst>
          </p:cNvPr>
          <p:cNvSpPr/>
          <p:nvPr/>
        </p:nvSpPr>
        <p:spPr>
          <a:xfrm>
            <a:off x="6890498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955742DC-C4DC-B764-60DE-C2199189088F}"/>
              </a:ext>
            </a:extLst>
          </p:cNvPr>
          <p:cNvSpPr/>
          <p:nvPr/>
        </p:nvSpPr>
        <p:spPr>
          <a:xfrm>
            <a:off x="6931192" y="6102443"/>
            <a:ext cx="108511" cy="108492"/>
          </a:xfrm>
          <a:custGeom>
            <a:avLst/>
            <a:gdLst>
              <a:gd name="connsiteX0" fmla="*/ 108521 w 108511"/>
              <a:gd name="connsiteY0" fmla="*/ 54256 h 108492"/>
              <a:gd name="connsiteX1" fmla="*/ 54264 w 108511"/>
              <a:gd name="connsiteY1" fmla="*/ 108503 h 108492"/>
              <a:gd name="connsiteX2" fmla="*/ 10 w 108511"/>
              <a:gd name="connsiteY2" fmla="*/ 54256 h 108492"/>
              <a:gd name="connsiteX3" fmla="*/ 54264 w 108511"/>
              <a:gd name="connsiteY3" fmla="*/ 10 h 108492"/>
              <a:gd name="connsiteX4" fmla="*/ 108521 w 108511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11" h="108492">
                <a:moveTo>
                  <a:pt x="108521" y="54256"/>
                </a:moveTo>
                <a:cubicBezTo>
                  <a:pt x="108521" y="84218"/>
                  <a:pt x="84228" y="108503"/>
                  <a:pt x="54264" y="108503"/>
                </a:cubicBezTo>
                <a:cubicBezTo>
                  <a:pt x="24300" y="108503"/>
                  <a:pt x="10" y="84218"/>
                  <a:pt x="10" y="54256"/>
                </a:cubicBezTo>
                <a:cubicBezTo>
                  <a:pt x="10" y="24295"/>
                  <a:pt x="24300" y="10"/>
                  <a:pt x="54264" y="10"/>
                </a:cubicBezTo>
                <a:cubicBezTo>
                  <a:pt x="84228" y="10"/>
                  <a:pt x="108521" y="24295"/>
                  <a:pt x="108521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B905F0D9-3229-8233-5CC1-5E56D58D3BF5}"/>
              </a:ext>
            </a:extLst>
          </p:cNvPr>
          <p:cNvSpPr/>
          <p:nvPr/>
        </p:nvSpPr>
        <p:spPr>
          <a:xfrm>
            <a:off x="7080395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E508D690-7951-7F4E-7328-FBC99A9F68E6}"/>
              </a:ext>
            </a:extLst>
          </p:cNvPr>
          <p:cNvSpPr/>
          <p:nvPr/>
        </p:nvSpPr>
        <p:spPr>
          <a:xfrm>
            <a:off x="7121089" y="51530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3B7BF77F-E830-809A-FCAF-BA2AB4408FDB}"/>
              </a:ext>
            </a:extLst>
          </p:cNvPr>
          <p:cNvSpPr/>
          <p:nvPr/>
        </p:nvSpPr>
        <p:spPr>
          <a:xfrm>
            <a:off x="7080395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5D00114C-BB3B-85CD-2D3C-81DFF8FD8B8F}"/>
              </a:ext>
            </a:extLst>
          </p:cNvPr>
          <p:cNvSpPr/>
          <p:nvPr/>
        </p:nvSpPr>
        <p:spPr>
          <a:xfrm>
            <a:off x="7121089" y="5342958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1586C163-4EAF-3C74-D282-54B0CA813D6A}"/>
              </a:ext>
            </a:extLst>
          </p:cNvPr>
          <p:cNvSpPr/>
          <p:nvPr/>
        </p:nvSpPr>
        <p:spPr>
          <a:xfrm>
            <a:off x="7080395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7B1A858D-69A9-6673-F41B-DB1F8CB43A1C}"/>
              </a:ext>
            </a:extLst>
          </p:cNvPr>
          <p:cNvSpPr/>
          <p:nvPr/>
        </p:nvSpPr>
        <p:spPr>
          <a:xfrm>
            <a:off x="7121089" y="5912572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72F50DCA-6D55-4DFB-8D9B-52A665657C51}"/>
              </a:ext>
            </a:extLst>
          </p:cNvPr>
          <p:cNvSpPr/>
          <p:nvPr/>
        </p:nvSpPr>
        <p:spPr>
          <a:xfrm>
            <a:off x="7080395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BE6CAD66-549C-9223-C237-9977C5DB8BAD}"/>
              </a:ext>
            </a:extLst>
          </p:cNvPr>
          <p:cNvSpPr/>
          <p:nvPr/>
        </p:nvSpPr>
        <p:spPr>
          <a:xfrm>
            <a:off x="7127869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0F5DB0FC-7BB6-6A23-D7D7-653C1B094780}"/>
              </a:ext>
            </a:extLst>
          </p:cNvPr>
          <p:cNvSpPr/>
          <p:nvPr/>
        </p:nvSpPr>
        <p:spPr>
          <a:xfrm>
            <a:off x="7127869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419090CF-6648-CE55-75DB-1E04C5CE8AF3}"/>
              </a:ext>
            </a:extLst>
          </p:cNvPr>
          <p:cNvSpPr/>
          <p:nvPr/>
        </p:nvSpPr>
        <p:spPr>
          <a:xfrm>
            <a:off x="7270291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66B22604-ECC9-97BD-5A82-BCB3BF4DC457}"/>
              </a:ext>
            </a:extLst>
          </p:cNvPr>
          <p:cNvSpPr/>
          <p:nvPr/>
        </p:nvSpPr>
        <p:spPr>
          <a:xfrm>
            <a:off x="7310986" y="43936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E109AB2B-5180-8D5A-1D44-451F21CE17A3}"/>
              </a:ext>
            </a:extLst>
          </p:cNvPr>
          <p:cNvSpPr/>
          <p:nvPr/>
        </p:nvSpPr>
        <p:spPr>
          <a:xfrm>
            <a:off x="7270291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E321AAE0-3C39-309C-8DCA-8D8AB21B8FC1}"/>
              </a:ext>
            </a:extLst>
          </p:cNvPr>
          <p:cNvSpPr/>
          <p:nvPr/>
        </p:nvSpPr>
        <p:spPr>
          <a:xfrm>
            <a:off x="7317765" y="459025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40FD371F-055D-B037-FEC7-18F2AE651CFF}"/>
              </a:ext>
            </a:extLst>
          </p:cNvPr>
          <p:cNvSpPr/>
          <p:nvPr/>
        </p:nvSpPr>
        <p:spPr>
          <a:xfrm>
            <a:off x="7317765" y="459025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B5C1F620-7C63-82A2-D8A4-B9CE2D868BE7}"/>
              </a:ext>
            </a:extLst>
          </p:cNvPr>
          <p:cNvSpPr/>
          <p:nvPr/>
        </p:nvSpPr>
        <p:spPr>
          <a:xfrm>
            <a:off x="7270291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6C66F1FB-BE87-E48A-B736-2FE9D6146246}"/>
              </a:ext>
            </a:extLst>
          </p:cNvPr>
          <p:cNvSpPr/>
          <p:nvPr/>
        </p:nvSpPr>
        <p:spPr>
          <a:xfrm>
            <a:off x="7317765" y="4780122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32890289-A386-AAC0-57F5-E886FEACFE49}"/>
              </a:ext>
            </a:extLst>
          </p:cNvPr>
          <p:cNvSpPr/>
          <p:nvPr/>
        </p:nvSpPr>
        <p:spPr>
          <a:xfrm>
            <a:off x="7317765" y="4780122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15B30458-E0DA-8371-9D62-567992FC2635}"/>
              </a:ext>
            </a:extLst>
          </p:cNvPr>
          <p:cNvSpPr/>
          <p:nvPr/>
        </p:nvSpPr>
        <p:spPr>
          <a:xfrm>
            <a:off x="7270291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BE65083E-77E7-E86B-7E4A-90B3466C76BD}"/>
              </a:ext>
            </a:extLst>
          </p:cNvPr>
          <p:cNvSpPr/>
          <p:nvPr/>
        </p:nvSpPr>
        <p:spPr>
          <a:xfrm>
            <a:off x="7270291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9706C79B-6956-7352-2C74-BFA81EE4AE9C}"/>
              </a:ext>
            </a:extLst>
          </p:cNvPr>
          <p:cNvSpPr/>
          <p:nvPr/>
        </p:nvSpPr>
        <p:spPr>
          <a:xfrm>
            <a:off x="7270291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DD9CA17D-4191-42B5-A5F0-1C74A7B9CC94}"/>
              </a:ext>
            </a:extLst>
          </p:cNvPr>
          <p:cNvSpPr/>
          <p:nvPr/>
        </p:nvSpPr>
        <p:spPr>
          <a:xfrm>
            <a:off x="7310986" y="5342958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C28E5539-D914-C609-22D6-6007FF8E2D72}"/>
              </a:ext>
            </a:extLst>
          </p:cNvPr>
          <p:cNvSpPr/>
          <p:nvPr/>
        </p:nvSpPr>
        <p:spPr>
          <a:xfrm>
            <a:off x="7270291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F678BF03-ED77-015E-51B3-B531DCDA7A3E}"/>
              </a:ext>
            </a:extLst>
          </p:cNvPr>
          <p:cNvSpPr/>
          <p:nvPr/>
        </p:nvSpPr>
        <p:spPr>
          <a:xfrm>
            <a:off x="7270291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0E8CA1B7-BD96-A153-E691-14932F665C23}"/>
              </a:ext>
            </a:extLst>
          </p:cNvPr>
          <p:cNvSpPr/>
          <p:nvPr/>
        </p:nvSpPr>
        <p:spPr>
          <a:xfrm>
            <a:off x="7270291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9CB97DEF-C094-AE28-FA5F-BDE47273955A}"/>
              </a:ext>
            </a:extLst>
          </p:cNvPr>
          <p:cNvSpPr/>
          <p:nvPr/>
        </p:nvSpPr>
        <p:spPr>
          <a:xfrm>
            <a:off x="7270291" y="6061754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3665DD0F-8EAE-F583-56DE-0103F47E6F38}"/>
              </a:ext>
            </a:extLst>
          </p:cNvPr>
          <p:cNvSpPr/>
          <p:nvPr/>
        </p:nvSpPr>
        <p:spPr>
          <a:xfrm>
            <a:off x="7317765" y="6109221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6805DB83-A605-0113-5E3D-8C7F2AA91A8A}"/>
              </a:ext>
            </a:extLst>
          </p:cNvPr>
          <p:cNvSpPr/>
          <p:nvPr/>
        </p:nvSpPr>
        <p:spPr>
          <a:xfrm>
            <a:off x="7317765" y="6109221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070F03C9-11E8-EEC5-AC57-D3DEC6697D2C}"/>
              </a:ext>
            </a:extLst>
          </p:cNvPr>
          <p:cNvSpPr/>
          <p:nvPr/>
        </p:nvSpPr>
        <p:spPr>
          <a:xfrm>
            <a:off x="7460187" y="435291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2 h 189871"/>
              <a:gd name="connsiteX3" fmla="*/ 10 w 189896"/>
              <a:gd name="connsiteY3" fmla="*/ 189882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2"/>
                </a:lnTo>
                <a:lnTo>
                  <a:pt x="10" y="189882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7" name="Freeform: Shape 806">
            <a:extLst>
              <a:ext uri="{FF2B5EF4-FFF2-40B4-BE49-F238E27FC236}">
                <a16:creationId xmlns:a16="http://schemas.microsoft.com/office/drawing/2014/main" id="{4021319F-8F21-C8AA-0192-87EBD72F7FD3}"/>
              </a:ext>
            </a:extLst>
          </p:cNvPr>
          <p:cNvSpPr/>
          <p:nvPr/>
        </p:nvSpPr>
        <p:spPr>
          <a:xfrm>
            <a:off x="7500882" y="4393600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8" name="Freeform: Shape 807">
            <a:extLst>
              <a:ext uri="{FF2B5EF4-FFF2-40B4-BE49-F238E27FC236}">
                <a16:creationId xmlns:a16="http://schemas.microsoft.com/office/drawing/2014/main" id="{457D8E9D-636D-20AE-AAEC-06C12A77A0C3}"/>
              </a:ext>
            </a:extLst>
          </p:cNvPr>
          <p:cNvSpPr/>
          <p:nvPr/>
        </p:nvSpPr>
        <p:spPr>
          <a:xfrm>
            <a:off x="7460187" y="4542783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9" name="Freeform: Shape 808">
            <a:extLst>
              <a:ext uri="{FF2B5EF4-FFF2-40B4-BE49-F238E27FC236}">
                <a16:creationId xmlns:a16="http://schemas.microsoft.com/office/drawing/2014/main" id="{669056D6-5D26-A883-5347-F7572EF8BC85}"/>
              </a:ext>
            </a:extLst>
          </p:cNvPr>
          <p:cNvSpPr/>
          <p:nvPr/>
        </p:nvSpPr>
        <p:spPr>
          <a:xfrm>
            <a:off x="7500882" y="4583472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0" name="Freeform: Shape 809">
            <a:extLst>
              <a:ext uri="{FF2B5EF4-FFF2-40B4-BE49-F238E27FC236}">
                <a16:creationId xmlns:a16="http://schemas.microsoft.com/office/drawing/2014/main" id="{B72C7204-FD14-8D2A-5D6C-7842A04A7ED1}"/>
              </a:ext>
            </a:extLst>
          </p:cNvPr>
          <p:cNvSpPr/>
          <p:nvPr/>
        </p:nvSpPr>
        <p:spPr>
          <a:xfrm>
            <a:off x="7460187" y="4732655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1" name="Freeform: Shape 810">
            <a:extLst>
              <a:ext uri="{FF2B5EF4-FFF2-40B4-BE49-F238E27FC236}">
                <a16:creationId xmlns:a16="http://schemas.microsoft.com/office/drawing/2014/main" id="{0551B789-384D-DCB2-433B-6995DCC162B8}"/>
              </a:ext>
            </a:extLst>
          </p:cNvPr>
          <p:cNvSpPr/>
          <p:nvPr/>
        </p:nvSpPr>
        <p:spPr>
          <a:xfrm>
            <a:off x="7460187" y="4922526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2" name="Freeform: Shape 811">
            <a:extLst>
              <a:ext uri="{FF2B5EF4-FFF2-40B4-BE49-F238E27FC236}">
                <a16:creationId xmlns:a16="http://schemas.microsoft.com/office/drawing/2014/main" id="{98862239-AD55-CF54-3673-573A5740D2AA}"/>
              </a:ext>
            </a:extLst>
          </p:cNvPr>
          <p:cNvSpPr/>
          <p:nvPr/>
        </p:nvSpPr>
        <p:spPr>
          <a:xfrm>
            <a:off x="7507661" y="4969994"/>
            <a:ext cx="94948" cy="94935"/>
          </a:xfrm>
          <a:custGeom>
            <a:avLst/>
            <a:gdLst>
              <a:gd name="connsiteX0" fmla="*/ 10 w 94948"/>
              <a:gd name="connsiteY0" fmla="*/ 10 h 94935"/>
              <a:gd name="connsiteX1" fmla="*/ 94958 w 94948"/>
              <a:gd name="connsiteY1" fmla="*/ 94946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10"/>
                </a:moveTo>
                <a:lnTo>
                  <a:pt x="94958" y="94946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3" name="Freeform: Shape 812">
            <a:extLst>
              <a:ext uri="{FF2B5EF4-FFF2-40B4-BE49-F238E27FC236}">
                <a16:creationId xmlns:a16="http://schemas.microsoft.com/office/drawing/2014/main" id="{DE530E47-F66E-A558-195B-7DC84407BC02}"/>
              </a:ext>
            </a:extLst>
          </p:cNvPr>
          <p:cNvSpPr/>
          <p:nvPr/>
        </p:nvSpPr>
        <p:spPr>
          <a:xfrm>
            <a:off x="7507661" y="4969994"/>
            <a:ext cx="94948" cy="94935"/>
          </a:xfrm>
          <a:custGeom>
            <a:avLst/>
            <a:gdLst>
              <a:gd name="connsiteX0" fmla="*/ 10 w 94948"/>
              <a:gd name="connsiteY0" fmla="*/ 94946 h 94935"/>
              <a:gd name="connsiteX1" fmla="*/ 94958 w 94948"/>
              <a:gd name="connsiteY1" fmla="*/ 10 h 9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48" h="94935">
                <a:moveTo>
                  <a:pt x="10" y="94946"/>
                </a:moveTo>
                <a:lnTo>
                  <a:pt x="94958" y="10"/>
                </a:lnTo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4" name="Freeform: Shape 813">
            <a:extLst>
              <a:ext uri="{FF2B5EF4-FFF2-40B4-BE49-F238E27FC236}">
                <a16:creationId xmlns:a16="http://schemas.microsoft.com/office/drawing/2014/main" id="{D9538352-4F32-9BF5-7D88-7E5615591FFE}"/>
              </a:ext>
            </a:extLst>
          </p:cNvPr>
          <p:cNvSpPr/>
          <p:nvPr/>
        </p:nvSpPr>
        <p:spPr>
          <a:xfrm>
            <a:off x="7460187" y="5112397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5" name="Freeform: Shape 814">
            <a:extLst>
              <a:ext uri="{FF2B5EF4-FFF2-40B4-BE49-F238E27FC236}">
                <a16:creationId xmlns:a16="http://schemas.microsoft.com/office/drawing/2014/main" id="{38313FAD-9910-1C61-0330-B387B157372B}"/>
              </a:ext>
            </a:extLst>
          </p:cNvPr>
          <p:cNvSpPr/>
          <p:nvPr/>
        </p:nvSpPr>
        <p:spPr>
          <a:xfrm>
            <a:off x="7500882" y="5153086"/>
            <a:ext cx="108506" cy="108497"/>
          </a:xfrm>
          <a:custGeom>
            <a:avLst/>
            <a:gdLst>
              <a:gd name="connsiteX0" fmla="*/ 108517 w 108506"/>
              <a:gd name="connsiteY0" fmla="*/ 54257 h 108497"/>
              <a:gd name="connsiteX1" fmla="*/ 54263 w 108506"/>
              <a:gd name="connsiteY1" fmla="*/ 108507 h 108497"/>
              <a:gd name="connsiteX2" fmla="*/ 10 w 108506"/>
              <a:gd name="connsiteY2" fmla="*/ 54257 h 108497"/>
              <a:gd name="connsiteX3" fmla="*/ 54263 w 108506"/>
              <a:gd name="connsiteY3" fmla="*/ 10 h 108497"/>
              <a:gd name="connsiteX4" fmla="*/ 108517 w 108506"/>
              <a:gd name="connsiteY4" fmla="*/ 54257 h 10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7">
                <a:moveTo>
                  <a:pt x="108517" y="54257"/>
                </a:moveTo>
                <a:cubicBezTo>
                  <a:pt x="108517" y="84217"/>
                  <a:pt x="84229" y="108507"/>
                  <a:pt x="54263" y="108507"/>
                </a:cubicBezTo>
                <a:cubicBezTo>
                  <a:pt x="24298" y="108507"/>
                  <a:pt x="10" y="84217"/>
                  <a:pt x="10" y="54257"/>
                </a:cubicBezTo>
                <a:cubicBezTo>
                  <a:pt x="10" y="24296"/>
                  <a:pt x="24298" y="10"/>
                  <a:pt x="54263" y="10"/>
                </a:cubicBezTo>
                <a:cubicBezTo>
                  <a:pt x="84229" y="10"/>
                  <a:pt x="108517" y="24296"/>
                  <a:pt x="108517" y="54257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6" name="Freeform: Shape 815">
            <a:extLst>
              <a:ext uri="{FF2B5EF4-FFF2-40B4-BE49-F238E27FC236}">
                <a16:creationId xmlns:a16="http://schemas.microsoft.com/office/drawing/2014/main" id="{F7BE255B-9B35-1803-6D05-C3C0E9B0CD79}"/>
              </a:ext>
            </a:extLst>
          </p:cNvPr>
          <p:cNvSpPr/>
          <p:nvPr/>
        </p:nvSpPr>
        <p:spPr>
          <a:xfrm>
            <a:off x="7460187" y="5302268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7" name="Freeform: Shape 816">
            <a:extLst>
              <a:ext uri="{FF2B5EF4-FFF2-40B4-BE49-F238E27FC236}">
                <a16:creationId xmlns:a16="http://schemas.microsoft.com/office/drawing/2014/main" id="{EAB6D199-7B4D-AA32-8AC9-9E24A3458BE7}"/>
              </a:ext>
            </a:extLst>
          </p:cNvPr>
          <p:cNvSpPr/>
          <p:nvPr/>
        </p:nvSpPr>
        <p:spPr>
          <a:xfrm>
            <a:off x="7460187" y="5492140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8" name="Freeform: Shape 817">
            <a:extLst>
              <a:ext uri="{FF2B5EF4-FFF2-40B4-BE49-F238E27FC236}">
                <a16:creationId xmlns:a16="http://schemas.microsoft.com/office/drawing/2014/main" id="{7506834B-419A-2BF9-45AD-FDC926F9490F}"/>
              </a:ext>
            </a:extLst>
          </p:cNvPr>
          <p:cNvSpPr/>
          <p:nvPr/>
        </p:nvSpPr>
        <p:spPr>
          <a:xfrm>
            <a:off x="7500882" y="5532829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9" name="Freeform: Shape 818">
            <a:extLst>
              <a:ext uri="{FF2B5EF4-FFF2-40B4-BE49-F238E27FC236}">
                <a16:creationId xmlns:a16="http://schemas.microsoft.com/office/drawing/2014/main" id="{7BEA346B-4D45-38DD-758F-AB711A650DFA}"/>
              </a:ext>
            </a:extLst>
          </p:cNvPr>
          <p:cNvSpPr/>
          <p:nvPr/>
        </p:nvSpPr>
        <p:spPr>
          <a:xfrm>
            <a:off x="7460187" y="5682011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0" name="Freeform: Shape 819">
            <a:extLst>
              <a:ext uri="{FF2B5EF4-FFF2-40B4-BE49-F238E27FC236}">
                <a16:creationId xmlns:a16="http://schemas.microsoft.com/office/drawing/2014/main" id="{520685FA-5F13-B45F-C0DA-6AE63D0E6B0E}"/>
              </a:ext>
            </a:extLst>
          </p:cNvPr>
          <p:cNvSpPr/>
          <p:nvPr/>
        </p:nvSpPr>
        <p:spPr>
          <a:xfrm>
            <a:off x="7460187" y="5871882"/>
            <a:ext cx="189896" cy="189871"/>
          </a:xfrm>
          <a:custGeom>
            <a:avLst/>
            <a:gdLst>
              <a:gd name="connsiteX0" fmla="*/ 10 w 189896"/>
              <a:gd name="connsiteY0" fmla="*/ 10 h 189871"/>
              <a:gd name="connsiteX1" fmla="*/ 189906 w 189896"/>
              <a:gd name="connsiteY1" fmla="*/ 10 h 189871"/>
              <a:gd name="connsiteX2" fmla="*/ 189906 w 189896"/>
              <a:gd name="connsiteY2" fmla="*/ 189881 h 189871"/>
              <a:gd name="connsiteX3" fmla="*/ 10 w 189896"/>
              <a:gd name="connsiteY3" fmla="*/ 189881 h 18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896" h="189871">
                <a:moveTo>
                  <a:pt x="10" y="10"/>
                </a:moveTo>
                <a:lnTo>
                  <a:pt x="189906" y="10"/>
                </a:lnTo>
                <a:lnTo>
                  <a:pt x="189906" y="189881"/>
                </a:lnTo>
                <a:lnTo>
                  <a:pt x="10" y="189881"/>
                </a:lnTo>
                <a:close/>
              </a:path>
            </a:pathLst>
          </a:custGeom>
          <a:noFill/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1" name="Freeform: Shape 820">
            <a:extLst>
              <a:ext uri="{FF2B5EF4-FFF2-40B4-BE49-F238E27FC236}">
                <a16:creationId xmlns:a16="http://schemas.microsoft.com/office/drawing/2014/main" id="{A0708565-80EF-DCB0-2391-DBD1B6037E26}"/>
              </a:ext>
            </a:extLst>
          </p:cNvPr>
          <p:cNvSpPr/>
          <p:nvPr/>
        </p:nvSpPr>
        <p:spPr>
          <a:xfrm>
            <a:off x="7500882" y="5912572"/>
            <a:ext cx="108506" cy="108492"/>
          </a:xfrm>
          <a:custGeom>
            <a:avLst/>
            <a:gdLst>
              <a:gd name="connsiteX0" fmla="*/ 108517 w 108506"/>
              <a:gd name="connsiteY0" fmla="*/ 54256 h 108492"/>
              <a:gd name="connsiteX1" fmla="*/ 54263 w 108506"/>
              <a:gd name="connsiteY1" fmla="*/ 108503 h 108492"/>
              <a:gd name="connsiteX2" fmla="*/ 10 w 108506"/>
              <a:gd name="connsiteY2" fmla="*/ 54256 h 108492"/>
              <a:gd name="connsiteX3" fmla="*/ 54263 w 108506"/>
              <a:gd name="connsiteY3" fmla="*/ 10 h 108492"/>
              <a:gd name="connsiteX4" fmla="*/ 108517 w 108506"/>
              <a:gd name="connsiteY4" fmla="*/ 54256 h 10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06" h="108492">
                <a:moveTo>
                  <a:pt x="108517" y="54256"/>
                </a:moveTo>
                <a:cubicBezTo>
                  <a:pt x="108517" y="84218"/>
                  <a:pt x="84229" y="108503"/>
                  <a:pt x="54263" y="108503"/>
                </a:cubicBezTo>
                <a:cubicBezTo>
                  <a:pt x="24298" y="108503"/>
                  <a:pt x="10" y="84218"/>
                  <a:pt x="10" y="54256"/>
                </a:cubicBezTo>
                <a:cubicBezTo>
                  <a:pt x="10" y="24295"/>
                  <a:pt x="24298" y="10"/>
                  <a:pt x="54263" y="10"/>
                </a:cubicBezTo>
                <a:cubicBezTo>
                  <a:pt x="84229" y="10"/>
                  <a:pt x="108517" y="24295"/>
                  <a:pt x="108517" y="54256"/>
                </a:cubicBezTo>
              </a:path>
            </a:pathLst>
          </a:custGeom>
          <a:solidFill>
            <a:srgbClr val="FFFFFF"/>
          </a:solidFill>
          <a:ln w="948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2025-01-10T03:53:58Z</dcterms:created>
  <dcterms:modified xsi:type="dcterms:W3CDTF">2025-04-25T20:04:01Z</dcterms:modified>
</cp:coreProperties>
</file>