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3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A14CE5B-65AC-461C-9C1F-89C338CAE3CA}"/>
    <pc:docChg chg="delSld">
      <pc:chgData name="Sarah Carter" userId="4b4e2a7e9c42e1b2" providerId="LiveId" clId="{3A14CE5B-65AC-461C-9C1F-89C338CAE3CA}" dt="2025-03-10T20:07:56.471" v="0" actId="2696"/>
      <pc:docMkLst>
        <pc:docMk/>
      </pc:docMkLst>
      <pc:sldChg chg="del">
        <pc:chgData name="Sarah Carter" userId="4b4e2a7e9c42e1b2" providerId="LiveId" clId="{3A14CE5B-65AC-461C-9C1F-89C338CAE3CA}" dt="2025-03-10T20:07:56.471" v="0" actId="2696"/>
        <pc:sldMkLst>
          <pc:docMk/>
          <pc:sldMk cId="1217780986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3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7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2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9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6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3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6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0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0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3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1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4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90785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Fish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56841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63971" y="7125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225" y="7138712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3430175"/>
              <a:ext cx="278" cy="278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3423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068511E1-FAAA-BDCA-E6D9-FB70F699AB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688257" y="1310164"/>
            <a:ext cx="6681888" cy="562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18</cp:revision>
  <cp:lastPrinted>2025-02-11T02:02:44Z</cp:lastPrinted>
  <dcterms:created xsi:type="dcterms:W3CDTF">2025-01-28T14:01:50Z</dcterms:created>
  <dcterms:modified xsi:type="dcterms:W3CDTF">2025-03-10T20:07:57Z</dcterms:modified>
</cp:coreProperties>
</file>