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>
        <p:scale>
          <a:sx n="80" d="100"/>
          <a:sy n="80" d="100"/>
        </p:scale>
        <p:origin x="1152" y="-9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BC828921-7FCB-4995-ABF2-F4DE23A53225}"/>
    <pc:docChg chg="delSld">
      <pc:chgData name="Sarah Carter" userId="4b4e2a7e9c42e1b2" providerId="LiveId" clId="{BC828921-7FCB-4995-ABF2-F4DE23A53225}" dt="2025-05-05T15:09:26.206" v="0" actId="2696"/>
      <pc:docMkLst>
        <pc:docMk/>
      </pc:docMkLst>
      <pc:sldChg chg="del">
        <pc:chgData name="Sarah Carter" userId="4b4e2a7e9c42e1b2" providerId="LiveId" clId="{BC828921-7FCB-4995-ABF2-F4DE23A53225}" dt="2025-05-05T15:09:26.206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527911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227483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 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361983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392396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422810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453224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7837766"/>
              </p:ext>
            </p:extLst>
          </p:nvPr>
        </p:nvGraphicFramePr>
        <p:xfrm>
          <a:off x="353833" y="7431765"/>
          <a:ext cx="7040880" cy="1816234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59462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Touchdown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Quarterback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Receiver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9462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Running Back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Field Goal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Helmet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9462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Referee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Tackle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End Zone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59462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Blitz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Huddle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Pass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59462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Punt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Kickoff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Super Bowl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59462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Offensive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Defensive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Linebacker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59462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Fumble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Coach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2D8BCF01-7610-F03A-E687-1C1C65B01DE1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Football Word Search </a:t>
            </a:r>
          </a:p>
        </p:txBody>
      </p:sp>
      <p:sp>
        <p:nvSpPr>
          <p:cNvPr id="408" name="Object49">
            <a:extLst>
              <a:ext uri="{FF2B5EF4-FFF2-40B4-BE49-F238E27FC236}">
                <a16:creationId xmlns:a16="http://schemas.microsoft.com/office/drawing/2014/main" id="{39C99DA6-9C6A-6F4F-A4B4-11EAFDCB240F}"/>
              </a:ext>
            </a:extLst>
          </p:cNvPr>
          <p:cNvSpPr/>
          <p:nvPr/>
        </p:nvSpPr>
        <p:spPr>
          <a:xfrm>
            <a:off x="4798613" y="2444032"/>
            <a:ext cx="304137" cy="304137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ctr"/>
            <a:r>
              <a:rPr lang="en-US" sz="24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B</a:t>
            </a:r>
            <a:endParaRPr lang="en-US" sz="2400" b="1" dirty="0">
              <a:latin typeface="Century Gothic" panose="020B0502020202020204" pitchFamily="34" charset="0"/>
            </a:endParaRPr>
          </a:p>
        </p:txBody>
      </p:sp>
      <p:sp>
        <p:nvSpPr>
          <p:cNvPr id="409" name="Text Box 2">
            <a:extLst>
              <a:ext uri="{FF2B5EF4-FFF2-40B4-BE49-F238E27FC236}">
                <a16:creationId xmlns:a16="http://schemas.microsoft.com/office/drawing/2014/main" id="{EC6A0EC2-A230-EFDF-3641-E6CB7C58D76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10" name="Picture 3">
            <a:extLst>
              <a:ext uri="{FF2B5EF4-FFF2-40B4-BE49-F238E27FC236}">
                <a16:creationId xmlns:a16="http://schemas.microsoft.com/office/drawing/2014/main" id="{6A74260E-0D68-3C6F-01B8-68F26DADC7F2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441</Words>
  <Application>Microsoft Office PowerPoint</Application>
  <PresentationFormat>Custom</PresentationFormat>
  <Paragraphs>424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Football Word Search</dc:title>
  <dc:subject>PptxGenJS Presentation</dc:subject>
  <dc:creator>PptxGenJS</dc:creator>
  <cp:lastModifiedBy>Sarah Carter</cp:lastModifiedBy>
  <cp:revision>2</cp:revision>
  <dcterms:created xsi:type="dcterms:W3CDTF">2025-04-29T02:14:35Z</dcterms:created>
  <dcterms:modified xsi:type="dcterms:W3CDTF">2025-05-05T15:09:28Z</dcterms:modified>
</cp:coreProperties>
</file>