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0DD07F-B7BF-4725-A5E0-8D9C7CA75B56}" v="5" dt="2025-03-20T23:49:24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26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90DD07F-B7BF-4725-A5E0-8D9C7CA75B56}"/>
    <pc:docChg chg="modSld">
      <pc:chgData name="Sarah Carter" userId="4b4e2a7e9c42e1b2" providerId="LiveId" clId="{F90DD07F-B7BF-4725-A5E0-8D9C7CA75B56}" dt="2025-03-20T23:49:24.461" v="4" actId="14826"/>
      <pc:docMkLst>
        <pc:docMk/>
      </pc:docMkLst>
      <pc:sldChg chg="modSp">
        <pc:chgData name="Sarah Carter" userId="4b4e2a7e9c42e1b2" providerId="LiveId" clId="{F90DD07F-B7BF-4725-A5E0-8D9C7CA75B56}" dt="2025-03-20T23:49:24.461" v="4" actId="14826"/>
        <pc:sldMkLst>
          <pc:docMk/>
          <pc:sldMk cId="3727264860" sldId="256"/>
        </pc:sldMkLst>
        <pc:spChg chg="mod">
          <ac:chgData name="Sarah Carter" userId="4b4e2a7e9c42e1b2" providerId="LiveId" clId="{F90DD07F-B7BF-4725-A5E0-8D9C7CA75B56}" dt="2025-03-20T23:48:37.201" v="0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F90DD07F-B7BF-4725-A5E0-8D9C7CA75B56}" dt="2025-03-20T23:48:37.201" v="0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F90DD07F-B7BF-4725-A5E0-8D9C7CA75B56}" dt="2025-03-20T23:49:24.461" v="4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F90DD07F-B7BF-4725-A5E0-8D9C7CA75B56}" dt="2025-03-20T23:48:44.335" v="2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Fourth of July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“Fourth of July”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6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24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</TotalTime>
  <Words>31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51</cp:revision>
  <cp:lastPrinted>2025-02-11T02:02:44Z</cp:lastPrinted>
  <dcterms:created xsi:type="dcterms:W3CDTF">2025-01-28T14:01:50Z</dcterms:created>
  <dcterms:modified xsi:type="dcterms:W3CDTF">2025-03-20T23:49:24Z</dcterms:modified>
</cp:coreProperties>
</file>