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772400" cy="10058400"/>
  <p:notesSz cx="10058400" cy="7772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73" d="100"/>
          <a:sy n="73" d="100"/>
        </p:scale>
        <p:origin x="240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F23E75DC-8A8E-453C-8BE9-447D1331D58E}"/>
    <pc:docChg chg="delSld">
      <pc:chgData name="Sarah Carter" userId="4b4e2a7e9c42e1b2" providerId="LiveId" clId="{F23E75DC-8A8E-453C-8BE9-447D1331D58E}" dt="2025-04-29T17:47:07.600" v="0" actId="2696"/>
      <pc:docMkLst>
        <pc:docMk/>
      </pc:docMkLst>
      <pc:sldChg chg="del">
        <pc:chgData name="Sarah Carter" userId="4b4e2a7e9c42e1b2" providerId="LiveId" clId="{F23E75DC-8A8E-453C-8BE9-447D1331D58E}" dt="2025-04-29T17:47:07.600" v="0" actId="2696"/>
        <pc:sldMkLst>
          <pc:docMk/>
          <pc:sldMk cId="0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5643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"/>
          <p:cNvGrpSpPr/>
          <p:nvPr/>
        </p:nvGrpSpPr>
        <p:grpSpPr>
          <a:xfrm>
            <a:off x="844826" y="1027934"/>
            <a:ext cx="6082748" cy="6082748"/>
            <a:chOff x="844826" y="1227483"/>
            <a:chExt cx="6082748" cy="6082748"/>
          </a:xfrm>
        </p:grpSpPr>
        <p:sp>
          <p:nvSpPr>
            <p:cNvPr id="629" name="Object1"/>
            <p:cNvSpPr/>
            <p:nvPr/>
          </p:nvSpPr>
          <p:spPr>
            <a:xfrm>
              <a:off x="3277925" y="341727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30" name="Object2"/>
            <p:cNvSpPr/>
            <p:nvPr/>
          </p:nvSpPr>
          <p:spPr>
            <a:xfrm>
              <a:off x="3521235" y="366058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" name="Object3"/>
            <p:cNvSpPr/>
            <p:nvPr/>
          </p:nvSpPr>
          <p:spPr>
            <a:xfrm>
              <a:off x="3764545" y="390389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" name="Object4"/>
            <p:cNvSpPr/>
            <p:nvPr/>
          </p:nvSpPr>
          <p:spPr>
            <a:xfrm>
              <a:off x="4007855" y="41472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" name="Object5"/>
            <p:cNvSpPr/>
            <p:nvPr/>
          </p:nvSpPr>
          <p:spPr>
            <a:xfrm>
              <a:off x="4251165" y="43905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" name="Object6"/>
            <p:cNvSpPr/>
            <p:nvPr/>
          </p:nvSpPr>
          <p:spPr>
            <a:xfrm>
              <a:off x="4494475" y="46338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" name="Object7"/>
            <p:cNvSpPr/>
            <p:nvPr/>
          </p:nvSpPr>
          <p:spPr>
            <a:xfrm>
              <a:off x="4737785" y="487713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" name="Object8"/>
            <p:cNvSpPr/>
            <p:nvPr/>
          </p:nvSpPr>
          <p:spPr>
            <a:xfrm>
              <a:off x="4981095" y="512044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" name="Object9"/>
            <p:cNvSpPr/>
            <p:nvPr/>
          </p:nvSpPr>
          <p:spPr>
            <a:xfrm>
              <a:off x="5467714" y="487713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" name="Object10"/>
            <p:cNvSpPr/>
            <p:nvPr/>
          </p:nvSpPr>
          <p:spPr>
            <a:xfrm>
              <a:off x="5467714" y="512044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" name="Object11"/>
            <p:cNvSpPr/>
            <p:nvPr/>
          </p:nvSpPr>
          <p:spPr>
            <a:xfrm>
              <a:off x="5467714" y="536375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" name="Object12"/>
            <p:cNvSpPr/>
            <p:nvPr/>
          </p:nvSpPr>
          <p:spPr>
            <a:xfrm>
              <a:off x="5467714" y="560706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" name="Object13"/>
            <p:cNvSpPr/>
            <p:nvPr/>
          </p:nvSpPr>
          <p:spPr>
            <a:xfrm>
              <a:off x="5467714" y="585037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" name="Object14"/>
            <p:cNvSpPr/>
            <p:nvPr/>
          </p:nvSpPr>
          <p:spPr>
            <a:xfrm>
              <a:off x="5467714" y="609368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" name="Object15"/>
            <p:cNvSpPr/>
            <p:nvPr/>
          </p:nvSpPr>
          <p:spPr>
            <a:xfrm>
              <a:off x="5467714" y="633699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" name="Object16"/>
            <p:cNvSpPr/>
            <p:nvPr/>
          </p:nvSpPr>
          <p:spPr>
            <a:xfrm>
              <a:off x="5467714" y="658030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" name="Object17"/>
            <p:cNvSpPr/>
            <p:nvPr/>
          </p:nvSpPr>
          <p:spPr>
            <a:xfrm>
              <a:off x="5467714" y="68236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" name="Object18"/>
            <p:cNvSpPr/>
            <p:nvPr/>
          </p:nvSpPr>
          <p:spPr>
            <a:xfrm>
              <a:off x="1574756" y="244403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" name="Object19"/>
            <p:cNvSpPr/>
            <p:nvPr/>
          </p:nvSpPr>
          <p:spPr>
            <a:xfrm>
              <a:off x="1574756" y="268734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" name="Object20"/>
            <p:cNvSpPr/>
            <p:nvPr/>
          </p:nvSpPr>
          <p:spPr>
            <a:xfrm>
              <a:off x="1574756" y="293065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" name="Object21"/>
            <p:cNvSpPr/>
            <p:nvPr/>
          </p:nvSpPr>
          <p:spPr>
            <a:xfrm>
              <a:off x="1574756" y="317396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" name="Object22"/>
            <p:cNvSpPr/>
            <p:nvPr/>
          </p:nvSpPr>
          <p:spPr>
            <a:xfrm>
              <a:off x="1574756" y="341727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" name="Object23"/>
            <p:cNvSpPr/>
            <p:nvPr/>
          </p:nvSpPr>
          <p:spPr>
            <a:xfrm>
              <a:off x="1574756" y="366058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" name="Object24"/>
            <p:cNvSpPr/>
            <p:nvPr/>
          </p:nvSpPr>
          <p:spPr>
            <a:xfrm>
              <a:off x="844826" y="366058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" name="Object25"/>
            <p:cNvSpPr/>
            <p:nvPr/>
          </p:nvSpPr>
          <p:spPr>
            <a:xfrm>
              <a:off x="1088136" y="390389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" name="Object26"/>
            <p:cNvSpPr/>
            <p:nvPr/>
          </p:nvSpPr>
          <p:spPr>
            <a:xfrm>
              <a:off x="1331446" y="41472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" name="Object27"/>
            <p:cNvSpPr/>
            <p:nvPr/>
          </p:nvSpPr>
          <p:spPr>
            <a:xfrm>
              <a:off x="1574756" y="43905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" name="Object28"/>
            <p:cNvSpPr/>
            <p:nvPr/>
          </p:nvSpPr>
          <p:spPr>
            <a:xfrm>
              <a:off x="1818066" y="46338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" name="Object29"/>
            <p:cNvSpPr/>
            <p:nvPr/>
          </p:nvSpPr>
          <p:spPr>
            <a:xfrm>
              <a:off x="2061376" y="487713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" name="Object30"/>
            <p:cNvSpPr/>
            <p:nvPr/>
          </p:nvSpPr>
          <p:spPr>
            <a:xfrm>
              <a:off x="1331446" y="122748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" name="Object31"/>
            <p:cNvSpPr/>
            <p:nvPr/>
          </p:nvSpPr>
          <p:spPr>
            <a:xfrm>
              <a:off x="1574756" y="147079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" name="Object32"/>
            <p:cNvSpPr/>
            <p:nvPr/>
          </p:nvSpPr>
          <p:spPr>
            <a:xfrm>
              <a:off x="1818066" y="17141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" name="Object33"/>
            <p:cNvSpPr/>
            <p:nvPr/>
          </p:nvSpPr>
          <p:spPr>
            <a:xfrm>
              <a:off x="2061376" y="195741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" name="Object34"/>
            <p:cNvSpPr/>
            <p:nvPr/>
          </p:nvSpPr>
          <p:spPr>
            <a:xfrm>
              <a:off x="2304686" y="220072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" name="Object35"/>
            <p:cNvSpPr/>
            <p:nvPr/>
          </p:nvSpPr>
          <p:spPr>
            <a:xfrm>
              <a:off x="2547995" y="244403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" name="Object36"/>
            <p:cNvSpPr/>
            <p:nvPr/>
          </p:nvSpPr>
          <p:spPr>
            <a:xfrm>
              <a:off x="2791305" y="268734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" name="Object37"/>
            <p:cNvSpPr/>
            <p:nvPr/>
          </p:nvSpPr>
          <p:spPr>
            <a:xfrm>
              <a:off x="3034615" y="293065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" name="Object38"/>
            <p:cNvSpPr/>
            <p:nvPr/>
          </p:nvSpPr>
          <p:spPr>
            <a:xfrm>
              <a:off x="2791305" y="122748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" name="Object39"/>
            <p:cNvSpPr/>
            <p:nvPr/>
          </p:nvSpPr>
          <p:spPr>
            <a:xfrm>
              <a:off x="3034615" y="122748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1" name="Object40"/>
            <p:cNvSpPr/>
            <p:nvPr/>
          </p:nvSpPr>
          <p:spPr>
            <a:xfrm>
              <a:off x="3277925" y="122748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2" name="Object41"/>
            <p:cNvSpPr/>
            <p:nvPr/>
          </p:nvSpPr>
          <p:spPr>
            <a:xfrm>
              <a:off x="3521235" y="122748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3" name="Object42"/>
            <p:cNvSpPr/>
            <p:nvPr/>
          </p:nvSpPr>
          <p:spPr>
            <a:xfrm>
              <a:off x="3764545" y="122748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4" name="Object43"/>
            <p:cNvSpPr/>
            <p:nvPr/>
          </p:nvSpPr>
          <p:spPr>
            <a:xfrm>
              <a:off x="4007855" y="122748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5" name="Object44"/>
            <p:cNvSpPr/>
            <p:nvPr/>
          </p:nvSpPr>
          <p:spPr>
            <a:xfrm>
              <a:off x="4251165" y="122748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6" name="Object45"/>
            <p:cNvSpPr/>
            <p:nvPr/>
          </p:nvSpPr>
          <p:spPr>
            <a:xfrm>
              <a:off x="3764545" y="487713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7" name="Object46"/>
            <p:cNvSpPr/>
            <p:nvPr/>
          </p:nvSpPr>
          <p:spPr>
            <a:xfrm>
              <a:off x="3764545" y="512044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8" name="Object47"/>
            <p:cNvSpPr/>
            <p:nvPr/>
          </p:nvSpPr>
          <p:spPr>
            <a:xfrm>
              <a:off x="3764545" y="536375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9" name="Object48"/>
            <p:cNvSpPr/>
            <p:nvPr/>
          </p:nvSpPr>
          <p:spPr>
            <a:xfrm>
              <a:off x="3764545" y="560706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0" name="Object49"/>
            <p:cNvSpPr/>
            <p:nvPr/>
          </p:nvSpPr>
          <p:spPr>
            <a:xfrm>
              <a:off x="3764545" y="585037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1" name="Object50"/>
            <p:cNvSpPr/>
            <p:nvPr/>
          </p:nvSpPr>
          <p:spPr>
            <a:xfrm>
              <a:off x="3764545" y="609368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2" name="Object51"/>
            <p:cNvSpPr/>
            <p:nvPr/>
          </p:nvSpPr>
          <p:spPr>
            <a:xfrm>
              <a:off x="3764545" y="633699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3" name="Object52"/>
            <p:cNvSpPr/>
            <p:nvPr/>
          </p:nvSpPr>
          <p:spPr>
            <a:xfrm>
              <a:off x="1574756" y="41472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4" name="Object53"/>
            <p:cNvSpPr/>
            <p:nvPr/>
          </p:nvSpPr>
          <p:spPr>
            <a:xfrm>
              <a:off x="1818066" y="43905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5" name="Object54"/>
            <p:cNvSpPr/>
            <p:nvPr/>
          </p:nvSpPr>
          <p:spPr>
            <a:xfrm>
              <a:off x="2061376" y="46338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6" name="Object55"/>
            <p:cNvSpPr/>
            <p:nvPr/>
          </p:nvSpPr>
          <p:spPr>
            <a:xfrm>
              <a:off x="2304686" y="487713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7" name="Object56"/>
            <p:cNvSpPr/>
            <p:nvPr/>
          </p:nvSpPr>
          <p:spPr>
            <a:xfrm>
              <a:off x="2547995" y="512044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8" name="Object57"/>
            <p:cNvSpPr/>
            <p:nvPr/>
          </p:nvSpPr>
          <p:spPr>
            <a:xfrm>
              <a:off x="2791305" y="536375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9" name="Object58"/>
            <p:cNvSpPr/>
            <p:nvPr/>
          </p:nvSpPr>
          <p:spPr>
            <a:xfrm>
              <a:off x="3034615" y="560706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0" name="Object59"/>
            <p:cNvSpPr/>
            <p:nvPr/>
          </p:nvSpPr>
          <p:spPr>
            <a:xfrm>
              <a:off x="2304686" y="195741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1" name="Object60"/>
            <p:cNvSpPr/>
            <p:nvPr/>
          </p:nvSpPr>
          <p:spPr>
            <a:xfrm>
              <a:off x="2304686" y="244403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2" name="Object61"/>
            <p:cNvSpPr/>
            <p:nvPr/>
          </p:nvSpPr>
          <p:spPr>
            <a:xfrm>
              <a:off x="2304686" y="268734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3" name="Object62"/>
            <p:cNvSpPr/>
            <p:nvPr/>
          </p:nvSpPr>
          <p:spPr>
            <a:xfrm>
              <a:off x="2304686" y="293065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4" name="Object63"/>
            <p:cNvSpPr/>
            <p:nvPr/>
          </p:nvSpPr>
          <p:spPr>
            <a:xfrm>
              <a:off x="2304686" y="317396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5" name="Object64"/>
            <p:cNvSpPr/>
            <p:nvPr/>
          </p:nvSpPr>
          <p:spPr>
            <a:xfrm>
              <a:off x="2304686" y="341727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6" name="Object65"/>
            <p:cNvSpPr/>
            <p:nvPr/>
          </p:nvSpPr>
          <p:spPr>
            <a:xfrm>
              <a:off x="2304686" y="366058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7" name="Object66"/>
            <p:cNvSpPr/>
            <p:nvPr/>
          </p:nvSpPr>
          <p:spPr>
            <a:xfrm>
              <a:off x="2304686" y="390389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8" name="Object67"/>
            <p:cNvSpPr/>
            <p:nvPr/>
          </p:nvSpPr>
          <p:spPr>
            <a:xfrm>
              <a:off x="2304686" y="41472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9" name="Object68"/>
            <p:cNvSpPr/>
            <p:nvPr/>
          </p:nvSpPr>
          <p:spPr>
            <a:xfrm>
              <a:off x="2304686" y="43905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0" name="Object69"/>
            <p:cNvSpPr/>
            <p:nvPr/>
          </p:nvSpPr>
          <p:spPr>
            <a:xfrm>
              <a:off x="2304686" y="46338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1" name="Object70"/>
            <p:cNvSpPr/>
            <p:nvPr/>
          </p:nvSpPr>
          <p:spPr>
            <a:xfrm>
              <a:off x="3277925" y="293065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2" name="Object71"/>
            <p:cNvSpPr/>
            <p:nvPr/>
          </p:nvSpPr>
          <p:spPr>
            <a:xfrm>
              <a:off x="3521235" y="293065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3" name="Object72"/>
            <p:cNvSpPr/>
            <p:nvPr/>
          </p:nvSpPr>
          <p:spPr>
            <a:xfrm>
              <a:off x="3764545" y="293065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4" name="Object73"/>
            <p:cNvSpPr/>
            <p:nvPr/>
          </p:nvSpPr>
          <p:spPr>
            <a:xfrm>
              <a:off x="4007855" y="293065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5" name="Object74"/>
            <p:cNvSpPr/>
            <p:nvPr/>
          </p:nvSpPr>
          <p:spPr>
            <a:xfrm>
              <a:off x="4251165" y="293065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6" name="Object75"/>
            <p:cNvSpPr/>
            <p:nvPr/>
          </p:nvSpPr>
          <p:spPr>
            <a:xfrm>
              <a:off x="4494475" y="293065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7" name="Object76"/>
            <p:cNvSpPr/>
            <p:nvPr/>
          </p:nvSpPr>
          <p:spPr>
            <a:xfrm>
              <a:off x="4737785" y="293065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8" name="Object77"/>
            <p:cNvSpPr/>
            <p:nvPr/>
          </p:nvSpPr>
          <p:spPr>
            <a:xfrm>
              <a:off x="4981095" y="293065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9" name="Object78"/>
            <p:cNvSpPr/>
            <p:nvPr/>
          </p:nvSpPr>
          <p:spPr>
            <a:xfrm>
              <a:off x="5224405" y="293065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0" name="Object79"/>
            <p:cNvSpPr/>
            <p:nvPr/>
          </p:nvSpPr>
          <p:spPr>
            <a:xfrm>
              <a:off x="3521235" y="512044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1" name="Object80"/>
            <p:cNvSpPr/>
            <p:nvPr/>
          </p:nvSpPr>
          <p:spPr>
            <a:xfrm>
              <a:off x="3521235" y="536375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2" name="Object81"/>
            <p:cNvSpPr/>
            <p:nvPr/>
          </p:nvSpPr>
          <p:spPr>
            <a:xfrm>
              <a:off x="3521235" y="560706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3" name="Object82"/>
            <p:cNvSpPr/>
            <p:nvPr/>
          </p:nvSpPr>
          <p:spPr>
            <a:xfrm>
              <a:off x="3521235" y="585037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4" name="Object83"/>
            <p:cNvSpPr/>
            <p:nvPr/>
          </p:nvSpPr>
          <p:spPr>
            <a:xfrm>
              <a:off x="4981095" y="317396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5" name="Object84"/>
            <p:cNvSpPr/>
            <p:nvPr/>
          </p:nvSpPr>
          <p:spPr>
            <a:xfrm>
              <a:off x="5224405" y="317396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6" name="Object85"/>
            <p:cNvSpPr/>
            <p:nvPr/>
          </p:nvSpPr>
          <p:spPr>
            <a:xfrm>
              <a:off x="5467714" y="317396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7" name="Object86"/>
            <p:cNvSpPr/>
            <p:nvPr/>
          </p:nvSpPr>
          <p:spPr>
            <a:xfrm>
              <a:off x="1331446" y="17141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8" name="Object87"/>
            <p:cNvSpPr/>
            <p:nvPr/>
          </p:nvSpPr>
          <p:spPr>
            <a:xfrm>
              <a:off x="1331446" y="195741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9" name="Object88"/>
            <p:cNvSpPr/>
            <p:nvPr/>
          </p:nvSpPr>
          <p:spPr>
            <a:xfrm>
              <a:off x="1331446" y="220072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0" name="Object89"/>
            <p:cNvSpPr/>
            <p:nvPr/>
          </p:nvSpPr>
          <p:spPr>
            <a:xfrm>
              <a:off x="1331446" y="244403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1" name="Object90"/>
            <p:cNvSpPr/>
            <p:nvPr/>
          </p:nvSpPr>
          <p:spPr>
            <a:xfrm>
              <a:off x="1331446" y="268734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2" name="Object91"/>
            <p:cNvSpPr/>
            <p:nvPr/>
          </p:nvSpPr>
          <p:spPr>
            <a:xfrm>
              <a:off x="1818066" y="244403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3" name="Object92"/>
            <p:cNvSpPr/>
            <p:nvPr/>
          </p:nvSpPr>
          <p:spPr>
            <a:xfrm>
              <a:off x="1818066" y="268734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4" name="Object93"/>
            <p:cNvSpPr/>
            <p:nvPr/>
          </p:nvSpPr>
          <p:spPr>
            <a:xfrm>
              <a:off x="1818066" y="293065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5" name="Object94"/>
            <p:cNvSpPr/>
            <p:nvPr/>
          </p:nvSpPr>
          <p:spPr>
            <a:xfrm>
              <a:off x="1818066" y="317396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6" name="Object95"/>
            <p:cNvSpPr/>
            <p:nvPr/>
          </p:nvSpPr>
          <p:spPr>
            <a:xfrm>
              <a:off x="1818066" y="341727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7" name="Object96"/>
            <p:cNvSpPr/>
            <p:nvPr/>
          </p:nvSpPr>
          <p:spPr>
            <a:xfrm>
              <a:off x="1818066" y="366058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8" name="Object97"/>
            <p:cNvSpPr/>
            <p:nvPr/>
          </p:nvSpPr>
          <p:spPr>
            <a:xfrm>
              <a:off x="2061376" y="68236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9" name="Object98"/>
            <p:cNvSpPr/>
            <p:nvPr/>
          </p:nvSpPr>
          <p:spPr>
            <a:xfrm>
              <a:off x="2304686" y="68236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0" name="Object99"/>
            <p:cNvSpPr/>
            <p:nvPr/>
          </p:nvSpPr>
          <p:spPr>
            <a:xfrm>
              <a:off x="2547995" y="68236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1" name="Object100"/>
            <p:cNvSpPr/>
            <p:nvPr/>
          </p:nvSpPr>
          <p:spPr>
            <a:xfrm>
              <a:off x="2791305" y="68236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2" name="Object101"/>
            <p:cNvSpPr/>
            <p:nvPr/>
          </p:nvSpPr>
          <p:spPr>
            <a:xfrm>
              <a:off x="3034615" y="68236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3" name="Object102"/>
            <p:cNvSpPr/>
            <p:nvPr/>
          </p:nvSpPr>
          <p:spPr>
            <a:xfrm>
              <a:off x="3277925" y="68236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4" name="Object103"/>
            <p:cNvSpPr/>
            <p:nvPr/>
          </p:nvSpPr>
          <p:spPr>
            <a:xfrm>
              <a:off x="3521235" y="68236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5" name="Object104"/>
            <p:cNvSpPr/>
            <p:nvPr/>
          </p:nvSpPr>
          <p:spPr>
            <a:xfrm>
              <a:off x="3764545" y="68236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6" name="Object105"/>
            <p:cNvSpPr/>
            <p:nvPr/>
          </p:nvSpPr>
          <p:spPr>
            <a:xfrm>
              <a:off x="4007855" y="68236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7" name="Object106"/>
            <p:cNvSpPr/>
            <p:nvPr/>
          </p:nvSpPr>
          <p:spPr>
            <a:xfrm>
              <a:off x="2547995" y="536375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8" name="Object107"/>
            <p:cNvSpPr/>
            <p:nvPr/>
          </p:nvSpPr>
          <p:spPr>
            <a:xfrm>
              <a:off x="2547995" y="560706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9" name="Object108"/>
            <p:cNvSpPr/>
            <p:nvPr/>
          </p:nvSpPr>
          <p:spPr>
            <a:xfrm>
              <a:off x="2547995" y="585037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0" name="Object109"/>
            <p:cNvSpPr/>
            <p:nvPr/>
          </p:nvSpPr>
          <p:spPr>
            <a:xfrm>
              <a:off x="2547995" y="609368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1" name="Object110"/>
            <p:cNvSpPr/>
            <p:nvPr/>
          </p:nvSpPr>
          <p:spPr>
            <a:xfrm>
              <a:off x="1574756" y="487713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2" name="Object111"/>
            <p:cNvSpPr/>
            <p:nvPr/>
          </p:nvSpPr>
          <p:spPr>
            <a:xfrm>
              <a:off x="1574756" y="512044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3" name="Object112"/>
            <p:cNvSpPr/>
            <p:nvPr/>
          </p:nvSpPr>
          <p:spPr>
            <a:xfrm>
              <a:off x="1574756" y="536375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4" name="Object113"/>
            <p:cNvSpPr/>
            <p:nvPr/>
          </p:nvSpPr>
          <p:spPr>
            <a:xfrm>
              <a:off x="1574756" y="560706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5" name="Object114"/>
            <p:cNvSpPr/>
            <p:nvPr/>
          </p:nvSpPr>
          <p:spPr>
            <a:xfrm>
              <a:off x="1574756" y="585037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6" name="Object115"/>
            <p:cNvSpPr/>
            <p:nvPr/>
          </p:nvSpPr>
          <p:spPr>
            <a:xfrm>
              <a:off x="1574756" y="609368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7" name="Object116"/>
            <p:cNvSpPr/>
            <p:nvPr/>
          </p:nvSpPr>
          <p:spPr>
            <a:xfrm>
              <a:off x="2791305" y="244403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8" name="Object117"/>
            <p:cNvSpPr/>
            <p:nvPr/>
          </p:nvSpPr>
          <p:spPr>
            <a:xfrm>
              <a:off x="3034615" y="244403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9" name="Object118"/>
            <p:cNvSpPr/>
            <p:nvPr/>
          </p:nvSpPr>
          <p:spPr>
            <a:xfrm>
              <a:off x="3277925" y="244403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0" name="Object119"/>
            <p:cNvSpPr/>
            <p:nvPr/>
          </p:nvSpPr>
          <p:spPr>
            <a:xfrm>
              <a:off x="3521235" y="244403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1" name="Object120"/>
            <p:cNvSpPr/>
            <p:nvPr/>
          </p:nvSpPr>
          <p:spPr>
            <a:xfrm>
              <a:off x="3764545" y="244403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2" name="Object121"/>
            <p:cNvSpPr/>
            <p:nvPr/>
          </p:nvSpPr>
          <p:spPr>
            <a:xfrm>
              <a:off x="4007855" y="244403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3" name="Object122"/>
            <p:cNvSpPr/>
            <p:nvPr/>
          </p:nvSpPr>
          <p:spPr>
            <a:xfrm>
              <a:off x="4251165" y="244403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4" name="Object123"/>
            <p:cNvSpPr/>
            <p:nvPr/>
          </p:nvSpPr>
          <p:spPr>
            <a:xfrm>
              <a:off x="4494475" y="244403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5" name="Object124"/>
            <p:cNvSpPr/>
            <p:nvPr/>
          </p:nvSpPr>
          <p:spPr>
            <a:xfrm>
              <a:off x="6440954" y="220072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6" name="Object125"/>
            <p:cNvSpPr/>
            <p:nvPr/>
          </p:nvSpPr>
          <p:spPr>
            <a:xfrm>
              <a:off x="6440954" y="244403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7" name="Object126"/>
            <p:cNvSpPr/>
            <p:nvPr/>
          </p:nvSpPr>
          <p:spPr>
            <a:xfrm>
              <a:off x="6440954" y="268734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8" name="Object127"/>
            <p:cNvSpPr/>
            <p:nvPr/>
          </p:nvSpPr>
          <p:spPr>
            <a:xfrm>
              <a:off x="6440954" y="293065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9" name="Object128"/>
            <p:cNvSpPr/>
            <p:nvPr/>
          </p:nvSpPr>
          <p:spPr>
            <a:xfrm>
              <a:off x="6440954" y="317396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0" name="Object129"/>
            <p:cNvSpPr/>
            <p:nvPr/>
          </p:nvSpPr>
          <p:spPr>
            <a:xfrm>
              <a:off x="6440954" y="341727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1" name="Object130"/>
            <p:cNvSpPr/>
            <p:nvPr/>
          </p:nvSpPr>
          <p:spPr>
            <a:xfrm>
              <a:off x="2304686" y="70669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2" name="Object131"/>
            <p:cNvSpPr/>
            <p:nvPr/>
          </p:nvSpPr>
          <p:spPr>
            <a:xfrm>
              <a:off x="2547995" y="70669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3" name="Object132"/>
            <p:cNvSpPr/>
            <p:nvPr/>
          </p:nvSpPr>
          <p:spPr>
            <a:xfrm>
              <a:off x="2791305" y="70669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4" name="Object133"/>
            <p:cNvSpPr/>
            <p:nvPr/>
          </p:nvSpPr>
          <p:spPr>
            <a:xfrm>
              <a:off x="3034615" y="70669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5" name="Object134"/>
            <p:cNvSpPr/>
            <p:nvPr/>
          </p:nvSpPr>
          <p:spPr>
            <a:xfrm>
              <a:off x="3277925" y="70669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6" name="Object135"/>
            <p:cNvSpPr/>
            <p:nvPr/>
          </p:nvSpPr>
          <p:spPr>
            <a:xfrm>
              <a:off x="3521235" y="70669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7" name="Object136"/>
            <p:cNvSpPr/>
            <p:nvPr/>
          </p:nvSpPr>
          <p:spPr>
            <a:xfrm>
              <a:off x="3764545" y="70669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8" name="Object137"/>
            <p:cNvSpPr/>
            <p:nvPr/>
          </p:nvSpPr>
          <p:spPr>
            <a:xfrm>
              <a:off x="4007855" y="70669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9" name="Object138"/>
            <p:cNvSpPr/>
            <p:nvPr/>
          </p:nvSpPr>
          <p:spPr>
            <a:xfrm>
              <a:off x="1088136" y="43905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0" name="Object139"/>
            <p:cNvSpPr/>
            <p:nvPr/>
          </p:nvSpPr>
          <p:spPr>
            <a:xfrm>
              <a:off x="1088136" y="46338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1" name="Object140"/>
            <p:cNvSpPr/>
            <p:nvPr/>
          </p:nvSpPr>
          <p:spPr>
            <a:xfrm>
              <a:off x="1088136" y="487713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2" name="Object141"/>
            <p:cNvSpPr/>
            <p:nvPr/>
          </p:nvSpPr>
          <p:spPr>
            <a:xfrm>
              <a:off x="1088136" y="512044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3" name="Object142"/>
            <p:cNvSpPr/>
            <p:nvPr/>
          </p:nvSpPr>
          <p:spPr>
            <a:xfrm>
              <a:off x="1088136" y="536375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4" name="Object143"/>
            <p:cNvSpPr/>
            <p:nvPr/>
          </p:nvSpPr>
          <p:spPr>
            <a:xfrm>
              <a:off x="5954334" y="147079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5" name="Object144"/>
            <p:cNvSpPr/>
            <p:nvPr/>
          </p:nvSpPr>
          <p:spPr>
            <a:xfrm>
              <a:off x="5954334" y="17141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6" name="Object145"/>
            <p:cNvSpPr/>
            <p:nvPr/>
          </p:nvSpPr>
          <p:spPr>
            <a:xfrm>
              <a:off x="5954334" y="195741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7" name="Object146"/>
            <p:cNvSpPr/>
            <p:nvPr/>
          </p:nvSpPr>
          <p:spPr>
            <a:xfrm>
              <a:off x="5954334" y="220072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8" name="Object147"/>
            <p:cNvSpPr/>
            <p:nvPr/>
          </p:nvSpPr>
          <p:spPr>
            <a:xfrm>
              <a:off x="5954334" y="244403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9" name="Object148"/>
            <p:cNvSpPr/>
            <p:nvPr/>
          </p:nvSpPr>
          <p:spPr>
            <a:xfrm>
              <a:off x="5954334" y="268734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0" name="Object149"/>
            <p:cNvSpPr/>
            <p:nvPr/>
          </p:nvSpPr>
          <p:spPr>
            <a:xfrm>
              <a:off x="5954334" y="293065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1" name="Object150"/>
            <p:cNvSpPr/>
            <p:nvPr/>
          </p:nvSpPr>
          <p:spPr>
            <a:xfrm>
              <a:off x="5954334" y="317396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2" name="Object151"/>
            <p:cNvSpPr/>
            <p:nvPr/>
          </p:nvSpPr>
          <p:spPr>
            <a:xfrm>
              <a:off x="5954334" y="341727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3" name="Object152"/>
            <p:cNvSpPr/>
            <p:nvPr/>
          </p:nvSpPr>
          <p:spPr>
            <a:xfrm>
              <a:off x="2547995" y="317396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4" name="Object153"/>
            <p:cNvSpPr/>
            <p:nvPr/>
          </p:nvSpPr>
          <p:spPr>
            <a:xfrm>
              <a:off x="2791305" y="317396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5" name="Object154"/>
            <p:cNvSpPr/>
            <p:nvPr/>
          </p:nvSpPr>
          <p:spPr>
            <a:xfrm>
              <a:off x="3034615" y="317396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6" name="Object155"/>
            <p:cNvSpPr/>
            <p:nvPr/>
          </p:nvSpPr>
          <p:spPr>
            <a:xfrm>
              <a:off x="3277925" y="317396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7" name="Object156"/>
            <p:cNvSpPr/>
            <p:nvPr/>
          </p:nvSpPr>
          <p:spPr>
            <a:xfrm>
              <a:off x="3521235" y="317396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8" name="Object157"/>
            <p:cNvSpPr/>
            <p:nvPr/>
          </p:nvSpPr>
          <p:spPr>
            <a:xfrm>
              <a:off x="3764545" y="317396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9" name="Object158"/>
            <p:cNvSpPr/>
            <p:nvPr/>
          </p:nvSpPr>
          <p:spPr>
            <a:xfrm>
              <a:off x="4007855" y="317396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0" name="Object159"/>
            <p:cNvSpPr/>
            <p:nvPr/>
          </p:nvSpPr>
          <p:spPr>
            <a:xfrm>
              <a:off x="4251165" y="317396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1" name="Object160"/>
            <p:cNvSpPr/>
            <p:nvPr/>
          </p:nvSpPr>
          <p:spPr>
            <a:xfrm>
              <a:off x="4494475" y="317396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2" name="Object161"/>
            <p:cNvSpPr/>
            <p:nvPr/>
          </p:nvSpPr>
          <p:spPr>
            <a:xfrm>
              <a:off x="4737785" y="317396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3" name="Object162"/>
            <p:cNvSpPr/>
            <p:nvPr/>
          </p:nvSpPr>
          <p:spPr>
            <a:xfrm>
              <a:off x="4737785" y="122748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4" name="Object163"/>
            <p:cNvSpPr/>
            <p:nvPr/>
          </p:nvSpPr>
          <p:spPr>
            <a:xfrm>
              <a:off x="4737785" y="147079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5" name="Object164"/>
            <p:cNvSpPr/>
            <p:nvPr/>
          </p:nvSpPr>
          <p:spPr>
            <a:xfrm>
              <a:off x="4737785" y="17141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6" name="Object165"/>
            <p:cNvSpPr/>
            <p:nvPr/>
          </p:nvSpPr>
          <p:spPr>
            <a:xfrm>
              <a:off x="4737785" y="195741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7" name="Object166"/>
            <p:cNvSpPr/>
            <p:nvPr/>
          </p:nvSpPr>
          <p:spPr>
            <a:xfrm>
              <a:off x="4737785" y="220072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8" name="Object167"/>
            <p:cNvSpPr/>
            <p:nvPr/>
          </p:nvSpPr>
          <p:spPr>
            <a:xfrm>
              <a:off x="4737785" y="244403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9" name="Object168"/>
            <p:cNvSpPr/>
            <p:nvPr/>
          </p:nvSpPr>
          <p:spPr>
            <a:xfrm>
              <a:off x="4737785" y="268734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0" name="Object169"/>
            <p:cNvSpPr/>
            <p:nvPr/>
          </p:nvSpPr>
          <p:spPr>
            <a:xfrm>
              <a:off x="4737785" y="341727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1" name="Object170"/>
            <p:cNvSpPr/>
            <p:nvPr/>
          </p:nvSpPr>
          <p:spPr>
            <a:xfrm>
              <a:off x="4981095" y="366058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2" name="Object171"/>
            <p:cNvSpPr/>
            <p:nvPr/>
          </p:nvSpPr>
          <p:spPr>
            <a:xfrm>
              <a:off x="5224405" y="390389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3" name="Object172"/>
            <p:cNvSpPr/>
            <p:nvPr/>
          </p:nvSpPr>
          <p:spPr>
            <a:xfrm>
              <a:off x="5467714" y="41472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4" name="Object173"/>
            <p:cNvSpPr/>
            <p:nvPr/>
          </p:nvSpPr>
          <p:spPr>
            <a:xfrm>
              <a:off x="5711024" y="43905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5" name="Object174"/>
            <p:cNvSpPr/>
            <p:nvPr/>
          </p:nvSpPr>
          <p:spPr>
            <a:xfrm>
              <a:off x="5954334" y="46338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6" name="Object175"/>
            <p:cNvSpPr/>
            <p:nvPr/>
          </p:nvSpPr>
          <p:spPr>
            <a:xfrm>
              <a:off x="1818066" y="658030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7" name="Object176"/>
            <p:cNvSpPr/>
            <p:nvPr/>
          </p:nvSpPr>
          <p:spPr>
            <a:xfrm>
              <a:off x="2061376" y="658030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8" name="Object177"/>
            <p:cNvSpPr/>
            <p:nvPr/>
          </p:nvSpPr>
          <p:spPr>
            <a:xfrm>
              <a:off x="2304686" y="658030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9" name="Object178"/>
            <p:cNvSpPr/>
            <p:nvPr/>
          </p:nvSpPr>
          <p:spPr>
            <a:xfrm>
              <a:off x="2547995" y="658030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0" name="Object179"/>
            <p:cNvSpPr/>
            <p:nvPr/>
          </p:nvSpPr>
          <p:spPr>
            <a:xfrm>
              <a:off x="2791305" y="658030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1" name="Object180"/>
            <p:cNvSpPr/>
            <p:nvPr/>
          </p:nvSpPr>
          <p:spPr>
            <a:xfrm>
              <a:off x="3034615" y="658030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2" name="Object181"/>
            <p:cNvSpPr/>
            <p:nvPr/>
          </p:nvSpPr>
          <p:spPr>
            <a:xfrm>
              <a:off x="3277925" y="658030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3" name="Object182"/>
            <p:cNvSpPr/>
            <p:nvPr/>
          </p:nvSpPr>
          <p:spPr>
            <a:xfrm>
              <a:off x="4251165" y="46338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4" name="Object183"/>
            <p:cNvSpPr/>
            <p:nvPr/>
          </p:nvSpPr>
          <p:spPr>
            <a:xfrm>
              <a:off x="4251165" y="487713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5" name="Object184"/>
            <p:cNvSpPr/>
            <p:nvPr/>
          </p:nvSpPr>
          <p:spPr>
            <a:xfrm>
              <a:off x="4251165" y="512044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6" name="Object185"/>
            <p:cNvSpPr/>
            <p:nvPr/>
          </p:nvSpPr>
          <p:spPr>
            <a:xfrm>
              <a:off x="4251165" y="536375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7" name="Object186"/>
            <p:cNvSpPr/>
            <p:nvPr/>
          </p:nvSpPr>
          <p:spPr>
            <a:xfrm>
              <a:off x="4251165" y="560706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8" name="Object187"/>
            <p:cNvSpPr/>
            <p:nvPr/>
          </p:nvSpPr>
          <p:spPr>
            <a:xfrm>
              <a:off x="4251165" y="585037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9" name="Object188"/>
            <p:cNvSpPr/>
            <p:nvPr/>
          </p:nvSpPr>
          <p:spPr>
            <a:xfrm>
              <a:off x="4251165" y="609368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0" name="Object189"/>
            <p:cNvSpPr/>
            <p:nvPr/>
          </p:nvSpPr>
          <p:spPr>
            <a:xfrm>
              <a:off x="4251165" y="633699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1" name="Object190"/>
            <p:cNvSpPr/>
            <p:nvPr/>
          </p:nvSpPr>
          <p:spPr>
            <a:xfrm>
              <a:off x="4251165" y="658030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2" name="Object191"/>
            <p:cNvSpPr/>
            <p:nvPr/>
          </p:nvSpPr>
          <p:spPr>
            <a:xfrm>
              <a:off x="6197644" y="41472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3" name="Object192"/>
            <p:cNvSpPr/>
            <p:nvPr/>
          </p:nvSpPr>
          <p:spPr>
            <a:xfrm>
              <a:off x="6197644" y="43905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4" name="Object193"/>
            <p:cNvSpPr/>
            <p:nvPr/>
          </p:nvSpPr>
          <p:spPr>
            <a:xfrm>
              <a:off x="6197644" y="46338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5" name="Object194"/>
            <p:cNvSpPr/>
            <p:nvPr/>
          </p:nvSpPr>
          <p:spPr>
            <a:xfrm>
              <a:off x="6197644" y="487713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6" name="Object195"/>
            <p:cNvSpPr/>
            <p:nvPr/>
          </p:nvSpPr>
          <p:spPr>
            <a:xfrm>
              <a:off x="6197644" y="512044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7" name="Object196"/>
            <p:cNvSpPr/>
            <p:nvPr/>
          </p:nvSpPr>
          <p:spPr>
            <a:xfrm>
              <a:off x="6197644" y="536375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8" name="Object197"/>
            <p:cNvSpPr/>
            <p:nvPr/>
          </p:nvSpPr>
          <p:spPr>
            <a:xfrm>
              <a:off x="6197644" y="560706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9" name="Object198"/>
            <p:cNvSpPr/>
            <p:nvPr/>
          </p:nvSpPr>
          <p:spPr>
            <a:xfrm>
              <a:off x="6197644" y="585037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0" name="Object199"/>
            <p:cNvSpPr/>
            <p:nvPr/>
          </p:nvSpPr>
          <p:spPr>
            <a:xfrm>
              <a:off x="6197644" y="609368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1" name="Object200"/>
            <p:cNvSpPr/>
            <p:nvPr/>
          </p:nvSpPr>
          <p:spPr>
            <a:xfrm>
              <a:off x="6197644" y="633699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2" name="Object201"/>
            <p:cNvSpPr/>
            <p:nvPr/>
          </p:nvSpPr>
          <p:spPr>
            <a:xfrm>
              <a:off x="4251165" y="390389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3" name="Object202"/>
            <p:cNvSpPr/>
            <p:nvPr/>
          </p:nvSpPr>
          <p:spPr>
            <a:xfrm>
              <a:off x="4494475" y="390389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4" name="Object203"/>
            <p:cNvSpPr/>
            <p:nvPr/>
          </p:nvSpPr>
          <p:spPr>
            <a:xfrm>
              <a:off x="4737785" y="390389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5" name="Object204"/>
            <p:cNvSpPr/>
            <p:nvPr/>
          </p:nvSpPr>
          <p:spPr>
            <a:xfrm>
              <a:off x="4981095" y="390389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6" name="Object205"/>
            <p:cNvSpPr/>
            <p:nvPr/>
          </p:nvSpPr>
          <p:spPr>
            <a:xfrm>
              <a:off x="5467714" y="390389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7" name="Object206"/>
            <p:cNvSpPr/>
            <p:nvPr/>
          </p:nvSpPr>
          <p:spPr>
            <a:xfrm>
              <a:off x="5711024" y="390389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8" name="Object207"/>
            <p:cNvSpPr/>
            <p:nvPr/>
          </p:nvSpPr>
          <p:spPr>
            <a:xfrm>
              <a:off x="5954334" y="390389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9" name="Object208"/>
            <p:cNvSpPr/>
            <p:nvPr/>
          </p:nvSpPr>
          <p:spPr>
            <a:xfrm>
              <a:off x="6197644" y="390389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0" name="Object209"/>
            <p:cNvSpPr/>
            <p:nvPr/>
          </p:nvSpPr>
          <p:spPr>
            <a:xfrm>
              <a:off x="2547995" y="43905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1" name="Object210"/>
            <p:cNvSpPr/>
            <p:nvPr/>
          </p:nvSpPr>
          <p:spPr>
            <a:xfrm>
              <a:off x="2791305" y="43905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2" name="Object211"/>
            <p:cNvSpPr/>
            <p:nvPr/>
          </p:nvSpPr>
          <p:spPr>
            <a:xfrm>
              <a:off x="3034615" y="43905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3" name="Object212"/>
            <p:cNvSpPr/>
            <p:nvPr/>
          </p:nvSpPr>
          <p:spPr>
            <a:xfrm>
              <a:off x="3277925" y="43905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4" name="Object213"/>
            <p:cNvSpPr/>
            <p:nvPr/>
          </p:nvSpPr>
          <p:spPr>
            <a:xfrm>
              <a:off x="3521235" y="43905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5" name="Object214"/>
            <p:cNvSpPr/>
            <p:nvPr/>
          </p:nvSpPr>
          <p:spPr>
            <a:xfrm>
              <a:off x="3764545" y="43905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6" name="Object215"/>
            <p:cNvSpPr/>
            <p:nvPr/>
          </p:nvSpPr>
          <p:spPr>
            <a:xfrm>
              <a:off x="4007855" y="43905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7" name="Object216"/>
            <p:cNvSpPr/>
            <p:nvPr/>
          </p:nvSpPr>
          <p:spPr>
            <a:xfrm>
              <a:off x="6440954" y="41472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8" name="Object217"/>
            <p:cNvSpPr/>
            <p:nvPr/>
          </p:nvSpPr>
          <p:spPr>
            <a:xfrm>
              <a:off x="6440954" y="43905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9" name="Object218"/>
            <p:cNvSpPr/>
            <p:nvPr/>
          </p:nvSpPr>
          <p:spPr>
            <a:xfrm>
              <a:off x="6440954" y="46338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0" name="Object219"/>
            <p:cNvSpPr/>
            <p:nvPr/>
          </p:nvSpPr>
          <p:spPr>
            <a:xfrm>
              <a:off x="6440954" y="487713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1" name="Object220"/>
            <p:cNvSpPr/>
            <p:nvPr/>
          </p:nvSpPr>
          <p:spPr>
            <a:xfrm>
              <a:off x="6440954" y="512044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2" name="Object221"/>
            <p:cNvSpPr/>
            <p:nvPr/>
          </p:nvSpPr>
          <p:spPr>
            <a:xfrm>
              <a:off x="6440954" y="536375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3" name="Object222"/>
            <p:cNvSpPr/>
            <p:nvPr/>
          </p:nvSpPr>
          <p:spPr>
            <a:xfrm>
              <a:off x="6440954" y="560706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4" name="Object223"/>
            <p:cNvSpPr/>
            <p:nvPr/>
          </p:nvSpPr>
          <p:spPr>
            <a:xfrm>
              <a:off x="6440954" y="585037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5" name="Object224"/>
            <p:cNvSpPr/>
            <p:nvPr/>
          </p:nvSpPr>
          <p:spPr>
            <a:xfrm>
              <a:off x="6440954" y="609368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6" name="Object225"/>
            <p:cNvSpPr/>
            <p:nvPr/>
          </p:nvSpPr>
          <p:spPr>
            <a:xfrm>
              <a:off x="6440954" y="633699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7" name="Object226"/>
            <p:cNvSpPr/>
            <p:nvPr/>
          </p:nvSpPr>
          <p:spPr>
            <a:xfrm>
              <a:off x="6440954" y="658030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8" name="Object227"/>
            <p:cNvSpPr/>
            <p:nvPr/>
          </p:nvSpPr>
          <p:spPr>
            <a:xfrm>
              <a:off x="5711024" y="585037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9" name="Object228"/>
            <p:cNvSpPr/>
            <p:nvPr/>
          </p:nvSpPr>
          <p:spPr>
            <a:xfrm>
              <a:off x="5711024" y="609368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0" name="Object229"/>
            <p:cNvSpPr/>
            <p:nvPr/>
          </p:nvSpPr>
          <p:spPr>
            <a:xfrm>
              <a:off x="5711024" y="633699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1" name="Object230"/>
            <p:cNvSpPr/>
            <p:nvPr/>
          </p:nvSpPr>
          <p:spPr>
            <a:xfrm>
              <a:off x="5711024" y="658030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2" name="Object231"/>
            <p:cNvSpPr/>
            <p:nvPr/>
          </p:nvSpPr>
          <p:spPr>
            <a:xfrm>
              <a:off x="5711024" y="68236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3" name="Object232"/>
            <p:cNvSpPr/>
            <p:nvPr/>
          </p:nvSpPr>
          <p:spPr>
            <a:xfrm>
              <a:off x="6684264" y="43905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4" name="Object233"/>
            <p:cNvSpPr/>
            <p:nvPr/>
          </p:nvSpPr>
          <p:spPr>
            <a:xfrm>
              <a:off x="6684264" y="46338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5" name="Object234"/>
            <p:cNvSpPr/>
            <p:nvPr/>
          </p:nvSpPr>
          <p:spPr>
            <a:xfrm>
              <a:off x="6684264" y="487713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6" name="Object235"/>
            <p:cNvSpPr/>
            <p:nvPr/>
          </p:nvSpPr>
          <p:spPr>
            <a:xfrm>
              <a:off x="6684264" y="512044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7" name="Object236"/>
            <p:cNvSpPr/>
            <p:nvPr/>
          </p:nvSpPr>
          <p:spPr>
            <a:xfrm>
              <a:off x="6684264" y="536375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8" name="Object237"/>
            <p:cNvSpPr/>
            <p:nvPr/>
          </p:nvSpPr>
          <p:spPr>
            <a:xfrm>
              <a:off x="6684264" y="560706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9" name="Object238"/>
            <p:cNvSpPr/>
            <p:nvPr/>
          </p:nvSpPr>
          <p:spPr>
            <a:xfrm>
              <a:off x="844826" y="536375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0" name="Object239"/>
            <p:cNvSpPr/>
            <p:nvPr/>
          </p:nvSpPr>
          <p:spPr>
            <a:xfrm>
              <a:off x="844826" y="560706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1" name="Object240"/>
            <p:cNvSpPr/>
            <p:nvPr/>
          </p:nvSpPr>
          <p:spPr>
            <a:xfrm>
              <a:off x="844826" y="585037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2" name="Object241"/>
            <p:cNvSpPr/>
            <p:nvPr/>
          </p:nvSpPr>
          <p:spPr>
            <a:xfrm>
              <a:off x="844826" y="609368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3" name="Object242"/>
            <p:cNvSpPr/>
            <p:nvPr/>
          </p:nvSpPr>
          <p:spPr>
            <a:xfrm>
              <a:off x="844826" y="633699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4" name="Object243"/>
            <p:cNvSpPr/>
            <p:nvPr/>
          </p:nvSpPr>
          <p:spPr>
            <a:xfrm>
              <a:off x="844826" y="658030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5" name="Object244"/>
            <p:cNvSpPr/>
            <p:nvPr/>
          </p:nvSpPr>
          <p:spPr>
            <a:xfrm>
              <a:off x="844826" y="68236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6" name="Object245"/>
            <p:cNvSpPr/>
            <p:nvPr/>
          </p:nvSpPr>
          <p:spPr>
            <a:xfrm>
              <a:off x="844826" y="70669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7" name="Object246"/>
            <p:cNvSpPr/>
            <p:nvPr/>
          </p:nvSpPr>
          <p:spPr>
            <a:xfrm>
              <a:off x="6684264" y="122748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8" name="Object247"/>
            <p:cNvSpPr/>
            <p:nvPr/>
          </p:nvSpPr>
          <p:spPr>
            <a:xfrm>
              <a:off x="6684264" y="147079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9" name="Object248"/>
            <p:cNvSpPr/>
            <p:nvPr/>
          </p:nvSpPr>
          <p:spPr>
            <a:xfrm>
              <a:off x="6684264" y="17141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0" name="Object249"/>
            <p:cNvSpPr/>
            <p:nvPr/>
          </p:nvSpPr>
          <p:spPr>
            <a:xfrm>
              <a:off x="6684264" y="195741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1" name="Object250"/>
            <p:cNvSpPr/>
            <p:nvPr/>
          </p:nvSpPr>
          <p:spPr>
            <a:xfrm>
              <a:off x="6684264" y="220072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2" name="Object251"/>
            <p:cNvSpPr/>
            <p:nvPr/>
          </p:nvSpPr>
          <p:spPr>
            <a:xfrm>
              <a:off x="6684264" y="244403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3" name="Object252"/>
            <p:cNvSpPr/>
            <p:nvPr/>
          </p:nvSpPr>
          <p:spPr>
            <a:xfrm>
              <a:off x="6684264" y="268734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4" name="Object253"/>
            <p:cNvSpPr/>
            <p:nvPr/>
          </p:nvSpPr>
          <p:spPr>
            <a:xfrm>
              <a:off x="6684264" y="293065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5" name="Object254"/>
            <p:cNvSpPr/>
            <p:nvPr/>
          </p:nvSpPr>
          <p:spPr>
            <a:xfrm>
              <a:off x="6684264" y="317396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6" name="Object255"/>
            <p:cNvSpPr/>
            <p:nvPr/>
          </p:nvSpPr>
          <p:spPr>
            <a:xfrm>
              <a:off x="6684264" y="341727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7" name="Object256"/>
            <p:cNvSpPr/>
            <p:nvPr/>
          </p:nvSpPr>
          <p:spPr>
            <a:xfrm>
              <a:off x="6684264" y="366058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8" name="Object257"/>
            <p:cNvSpPr/>
            <p:nvPr/>
          </p:nvSpPr>
          <p:spPr>
            <a:xfrm>
              <a:off x="6684264" y="390389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9" name="Object258"/>
            <p:cNvSpPr/>
            <p:nvPr/>
          </p:nvSpPr>
          <p:spPr>
            <a:xfrm>
              <a:off x="6684264" y="41472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0" name="Object259"/>
            <p:cNvSpPr/>
            <p:nvPr/>
          </p:nvSpPr>
          <p:spPr>
            <a:xfrm>
              <a:off x="1331446" y="366058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1" name="Object260"/>
            <p:cNvSpPr/>
            <p:nvPr/>
          </p:nvSpPr>
          <p:spPr>
            <a:xfrm>
              <a:off x="1331446" y="390389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2" name="Object261"/>
            <p:cNvSpPr/>
            <p:nvPr/>
          </p:nvSpPr>
          <p:spPr>
            <a:xfrm>
              <a:off x="1331446" y="43905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3" name="Object262"/>
            <p:cNvSpPr/>
            <p:nvPr/>
          </p:nvSpPr>
          <p:spPr>
            <a:xfrm>
              <a:off x="1331446" y="46338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4" name="Object263"/>
            <p:cNvSpPr/>
            <p:nvPr/>
          </p:nvSpPr>
          <p:spPr>
            <a:xfrm>
              <a:off x="1331446" y="487713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5" name="Object264"/>
            <p:cNvSpPr/>
            <p:nvPr/>
          </p:nvSpPr>
          <p:spPr>
            <a:xfrm>
              <a:off x="1331446" y="512044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6" name="Object265"/>
            <p:cNvSpPr/>
            <p:nvPr/>
          </p:nvSpPr>
          <p:spPr>
            <a:xfrm>
              <a:off x="1331446" y="536375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7" name="Object266"/>
            <p:cNvSpPr/>
            <p:nvPr/>
          </p:nvSpPr>
          <p:spPr>
            <a:xfrm>
              <a:off x="1331446" y="560706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8" name="Object267"/>
            <p:cNvSpPr/>
            <p:nvPr/>
          </p:nvSpPr>
          <p:spPr>
            <a:xfrm>
              <a:off x="1331446" y="585037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9" name="Object268"/>
            <p:cNvSpPr/>
            <p:nvPr/>
          </p:nvSpPr>
          <p:spPr>
            <a:xfrm>
              <a:off x="1331446" y="609368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0" name="Object269"/>
            <p:cNvSpPr/>
            <p:nvPr/>
          </p:nvSpPr>
          <p:spPr>
            <a:xfrm>
              <a:off x="1331446" y="633699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1" name="Object270"/>
            <p:cNvSpPr/>
            <p:nvPr/>
          </p:nvSpPr>
          <p:spPr>
            <a:xfrm>
              <a:off x="1331446" y="658030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2" name="Object271"/>
            <p:cNvSpPr/>
            <p:nvPr/>
          </p:nvSpPr>
          <p:spPr>
            <a:xfrm>
              <a:off x="5224405" y="536375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3" name="Object272"/>
            <p:cNvSpPr/>
            <p:nvPr/>
          </p:nvSpPr>
          <p:spPr>
            <a:xfrm>
              <a:off x="5224405" y="560706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4" name="Object273"/>
            <p:cNvSpPr/>
            <p:nvPr/>
          </p:nvSpPr>
          <p:spPr>
            <a:xfrm>
              <a:off x="5224405" y="585037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5" name="Object274"/>
            <p:cNvSpPr/>
            <p:nvPr/>
          </p:nvSpPr>
          <p:spPr>
            <a:xfrm>
              <a:off x="5224405" y="609368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6" name="Object275"/>
            <p:cNvSpPr/>
            <p:nvPr/>
          </p:nvSpPr>
          <p:spPr>
            <a:xfrm>
              <a:off x="5224405" y="633699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7" name="Object276"/>
            <p:cNvSpPr/>
            <p:nvPr/>
          </p:nvSpPr>
          <p:spPr>
            <a:xfrm>
              <a:off x="5224405" y="658030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8" name="Object277"/>
            <p:cNvSpPr/>
            <p:nvPr/>
          </p:nvSpPr>
          <p:spPr>
            <a:xfrm>
              <a:off x="5224405" y="68236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9" name="Object278"/>
            <p:cNvSpPr/>
            <p:nvPr/>
          </p:nvSpPr>
          <p:spPr>
            <a:xfrm>
              <a:off x="1574756" y="17141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0" name="Object279"/>
            <p:cNvSpPr/>
            <p:nvPr/>
          </p:nvSpPr>
          <p:spPr>
            <a:xfrm>
              <a:off x="2061376" y="17141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1" name="Object280"/>
            <p:cNvSpPr/>
            <p:nvPr/>
          </p:nvSpPr>
          <p:spPr>
            <a:xfrm>
              <a:off x="2304686" y="17141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2" name="Object281"/>
            <p:cNvSpPr/>
            <p:nvPr/>
          </p:nvSpPr>
          <p:spPr>
            <a:xfrm>
              <a:off x="2547995" y="17141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3" name="Object282"/>
            <p:cNvSpPr/>
            <p:nvPr/>
          </p:nvSpPr>
          <p:spPr>
            <a:xfrm>
              <a:off x="2791305" y="17141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4" name="Object283"/>
            <p:cNvSpPr/>
            <p:nvPr/>
          </p:nvSpPr>
          <p:spPr>
            <a:xfrm>
              <a:off x="3034615" y="17141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5" name="Object284"/>
            <p:cNvSpPr/>
            <p:nvPr/>
          </p:nvSpPr>
          <p:spPr>
            <a:xfrm>
              <a:off x="3277925" y="17141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6" name="Object285"/>
            <p:cNvSpPr/>
            <p:nvPr/>
          </p:nvSpPr>
          <p:spPr>
            <a:xfrm>
              <a:off x="3521235" y="17141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7" name="Object286"/>
            <p:cNvSpPr/>
            <p:nvPr/>
          </p:nvSpPr>
          <p:spPr>
            <a:xfrm>
              <a:off x="3764545" y="17141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8" name="Object287"/>
            <p:cNvSpPr/>
            <p:nvPr/>
          </p:nvSpPr>
          <p:spPr>
            <a:xfrm>
              <a:off x="4007855" y="17141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9" name="Object288"/>
            <p:cNvSpPr/>
            <p:nvPr/>
          </p:nvSpPr>
          <p:spPr>
            <a:xfrm>
              <a:off x="4251165" y="17141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0" name="Object289"/>
            <p:cNvSpPr/>
            <p:nvPr/>
          </p:nvSpPr>
          <p:spPr>
            <a:xfrm>
              <a:off x="2547995" y="41472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1" name="Object290"/>
            <p:cNvSpPr/>
            <p:nvPr/>
          </p:nvSpPr>
          <p:spPr>
            <a:xfrm>
              <a:off x="2791305" y="41472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2" name="Object291"/>
            <p:cNvSpPr/>
            <p:nvPr/>
          </p:nvSpPr>
          <p:spPr>
            <a:xfrm>
              <a:off x="3034615" y="41472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3" name="Object292"/>
            <p:cNvSpPr/>
            <p:nvPr/>
          </p:nvSpPr>
          <p:spPr>
            <a:xfrm>
              <a:off x="3277925" y="41472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4" name="Object293"/>
            <p:cNvSpPr/>
            <p:nvPr/>
          </p:nvSpPr>
          <p:spPr>
            <a:xfrm>
              <a:off x="3521235" y="41472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5" name="Object294"/>
            <p:cNvSpPr/>
            <p:nvPr/>
          </p:nvSpPr>
          <p:spPr>
            <a:xfrm>
              <a:off x="3764545" y="41472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6" name="Object295"/>
            <p:cNvSpPr/>
            <p:nvPr/>
          </p:nvSpPr>
          <p:spPr>
            <a:xfrm>
              <a:off x="4251165" y="41472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7" name="Object296"/>
            <p:cNvSpPr/>
            <p:nvPr/>
          </p:nvSpPr>
          <p:spPr>
            <a:xfrm>
              <a:off x="4494475" y="41472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8" name="Object297"/>
            <p:cNvSpPr/>
            <p:nvPr/>
          </p:nvSpPr>
          <p:spPr>
            <a:xfrm>
              <a:off x="4737785" y="41472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9" name="Object298"/>
            <p:cNvSpPr/>
            <p:nvPr/>
          </p:nvSpPr>
          <p:spPr>
            <a:xfrm>
              <a:off x="2304686" y="147079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0" name="Object299"/>
            <p:cNvSpPr/>
            <p:nvPr/>
          </p:nvSpPr>
          <p:spPr>
            <a:xfrm>
              <a:off x="2547995" y="147079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1" name="Object300"/>
            <p:cNvSpPr/>
            <p:nvPr/>
          </p:nvSpPr>
          <p:spPr>
            <a:xfrm>
              <a:off x="2791305" y="147079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2" name="Object301"/>
            <p:cNvSpPr/>
            <p:nvPr/>
          </p:nvSpPr>
          <p:spPr>
            <a:xfrm>
              <a:off x="3034615" y="147079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3" name="Object302"/>
            <p:cNvSpPr/>
            <p:nvPr/>
          </p:nvSpPr>
          <p:spPr>
            <a:xfrm>
              <a:off x="3277925" y="147079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4" name="Object303"/>
            <p:cNvSpPr/>
            <p:nvPr/>
          </p:nvSpPr>
          <p:spPr>
            <a:xfrm>
              <a:off x="3521235" y="147079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5" name="Object304"/>
            <p:cNvSpPr/>
            <p:nvPr/>
          </p:nvSpPr>
          <p:spPr>
            <a:xfrm>
              <a:off x="3764545" y="147079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6" name="Object305"/>
            <p:cNvSpPr/>
            <p:nvPr/>
          </p:nvSpPr>
          <p:spPr>
            <a:xfrm>
              <a:off x="4007855" y="147079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7" name="Object306"/>
            <p:cNvSpPr/>
            <p:nvPr/>
          </p:nvSpPr>
          <p:spPr>
            <a:xfrm>
              <a:off x="4251165" y="147079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8" name="Object307"/>
            <p:cNvSpPr/>
            <p:nvPr/>
          </p:nvSpPr>
          <p:spPr>
            <a:xfrm>
              <a:off x="4494475" y="147079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9" name="Object308"/>
            <p:cNvSpPr/>
            <p:nvPr/>
          </p:nvSpPr>
          <p:spPr>
            <a:xfrm>
              <a:off x="4981095" y="147079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0" name="Object309"/>
            <p:cNvSpPr/>
            <p:nvPr/>
          </p:nvSpPr>
          <p:spPr>
            <a:xfrm>
              <a:off x="5224405" y="147079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1" name="Object310"/>
            <p:cNvSpPr/>
            <p:nvPr/>
          </p:nvSpPr>
          <p:spPr>
            <a:xfrm>
              <a:off x="5467714" y="147079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2" name="Object311"/>
            <p:cNvSpPr/>
            <p:nvPr/>
          </p:nvSpPr>
          <p:spPr>
            <a:xfrm>
              <a:off x="4494475" y="536375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3" name="Object312"/>
            <p:cNvSpPr/>
            <p:nvPr/>
          </p:nvSpPr>
          <p:spPr>
            <a:xfrm>
              <a:off x="4494475" y="560706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4" name="Object313"/>
            <p:cNvSpPr/>
            <p:nvPr/>
          </p:nvSpPr>
          <p:spPr>
            <a:xfrm>
              <a:off x="4494475" y="585037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5" name="Object314"/>
            <p:cNvSpPr/>
            <p:nvPr/>
          </p:nvSpPr>
          <p:spPr>
            <a:xfrm>
              <a:off x="4494475" y="609368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6" name="Object315"/>
            <p:cNvSpPr/>
            <p:nvPr/>
          </p:nvSpPr>
          <p:spPr>
            <a:xfrm>
              <a:off x="4494475" y="633699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7" name="Object316"/>
            <p:cNvSpPr/>
            <p:nvPr/>
          </p:nvSpPr>
          <p:spPr>
            <a:xfrm>
              <a:off x="4494475" y="658030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8" name="Object317"/>
            <p:cNvSpPr/>
            <p:nvPr/>
          </p:nvSpPr>
          <p:spPr>
            <a:xfrm>
              <a:off x="4494475" y="68236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9" name="Object318"/>
            <p:cNvSpPr/>
            <p:nvPr/>
          </p:nvSpPr>
          <p:spPr>
            <a:xfrm>
              <a:off x="4494475" y="70669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0" name="Object319"/>
            <p:cNvSpPr/>
            <p:nvPr/>
          </p:nvSpPr>
          <p:spPr>
            <a:xfrm>
              <a:off x="2061376" y="220072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1" name="Object320"/>
            <p:cNvSpPr/>
            <p:nvPr/>
          </p:nvSpPr>
          <p:spPr>
            <a:xfrm>
              <a:off x="2061376" y="244403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2" name="Object321"/>
            <p:cNvSpPr/>
            <p:nvPr/>
          </p:nvSpPr>
          <p:spPr>
            <a:xfrm>
              <a:off x="2061376" y="268734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3" name="Object322"/>
            <p:cNvSpPr/>
            <p:nvPr/>
          </p:nvSpPr>
          <p:spPr>
            <a:xfrm>
              <a:off x="2061376" y="293065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4" name="Object323"/>
            <p:cNvSpPr/>
            <p:nvPr/>
          </p:nvSpPr>
          <p:spPr>
            <a:xfrm>
              <a:off x="2061376" y="317396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5" name="Object324"/>
            <p:cNvSpPr/>
            <p:nvPr/>
          </p:nvSpPr>
          <p:spPr>
            <a:xfrm>
              <a:off x="2061376" y="341727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6" name="Object325"/>
            <p:cNvSpPr/>
            <p:nvPr/>
          </p:nvSpPr>
          <p:spPr>
            <a:xfrm>
              <a:off x="2061376" y="366058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7" name="Object326"/>
            <p:cNvSpPr/>
            <p:nvPr/>
          </p:nvSpPr>
          <p:spPr>
            <a:xfrm>
              <a:off x="2061376" y="390389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8" name="Object327"/>
            <p:cNvSpPr/>
            <p:nvPr/>
          </p:nvSpPr>
          <p:spPr>
            <a:xfrm>
              <a:off x="2061376" y="41472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9" name="Object328"/>
            <p:cNvSpPr/>
            <p:nvPr/>
          </p:nvSpPr>
          <p:spPr>
            <a:xfrm>
              <a:off x="2061376" y="43905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0" name="Object329"/>
            <p:cNvSpPr/>
            <p:nvPr/>
          </p:nvSpPr>
          <p:spPr>
            <a:xfrm>
              <a:off x="844826" y="122748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1" name="Object330"/>
            <p:cNvSpPr/>
            <p:nvPr/>
          </p:nvSpPr>
          <p:spPr>
            <a:xfrm>
              <a:off x="1088136" y="122748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2" name="Object331"/>
            <p:cNvSpPr/>
            <p:nvPr/>
          </p:nvSpPr>
          <p:spPr>
            <a:xfrm>
              <a:off x="1574756" y="122748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3" name="Object332"/>
            <p:cNvSpPr/>
            <p:nvPr/>
          </p:nvSpPr>
          <p:spPr>
            <a:xfrm>
              <a:off x="1818066" y="122748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4" name="Object333"/>
            <p:cNvSpPr/>
            <p:nvPr/>
          </p:nvSpPr>
          <p:spPr>
            <a:xfrm>
              <a:off x="2061376" y="122748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5" name="Object334"/>
            <p:cNvSpPr/>
            <p:nvPr/>
          </p:nvSpPr>
          <p:spPr>
            <a:xfrm>
              <a:off x="2304686" y="122748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6" name="Object335"/>
            <p:cNvSpPr/>
            <p:nvPr/>
          </p:nvSpPr>
          <p:spPr>
            <a:xfrm>
              <a:off x="2547995" y="122748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7" name="Object336"/>
            <p:cNvSpPr/>
            <p:nvPr/>
          </p:nvSpPr>
          <p:spPr>
            <a:xfrm>
              <a:off x="4494475" y="122748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8" name="Object337"/>
            <p:cNvSpPr/>
            <p:nvPr/>
          </p:nvSpPr>
          <p:spPr>
            <a:xfrm>
              <a:off x="4981095" y="122748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9" name="Object338"/>
            <p:cNvSpPr/>
            <p:nvPr/>
          </p:nvSpPr>
          <p:spPr>
            <a:xfrm>
              <a:off x="5224405" y="122748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0" name="Object339"/>
            <p:cNvSpPr/>
            <p:nvPr/>
          </p:nvSpPr>
          <p:spPr>
            <a:xfrm>
              <a:off x="5467714" y="122748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1" name="Object340"/>
            <p:cNvSpPr/>
            <p:nvPr/>
          </p:nvSpPr>
          <p:spPr>
            <a:xfrm>
              <a:off x="5711024" y="122748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2" name="Object341"/>
            <p:cNvSpPr/>
            <p:nvPr/>
          </p:nvSpPr>
          <p:spPr>
            <a:xfrm>
              <a:off x="5954334" y="122748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3" name="Object342"/>
            <p:cNvSpPr/>
            <p:nvPr/>
          </p:nvSpPr>
          <p:spPr>
            <a:xfrm>
              <a:off x="6197644" y="122748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4" name="Object343"/>
            <p:cNvSpPr/>
            <p:nvPr/>
          </p:nvSpPr>
          <p:spPr>
            <a:xfrm>
              <a:off x="6440954" y="122748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5" name="Object344"/>
            <p:cNvSpPr/>
            <p:nvPr/>
          </p:nvSpPr>
          <p:spPr>
            <a:xfrm>
              <a:off x="844826" y="147079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6" name="Object345"/>
            <p:cNvSpPr/>
            <p:nvPr/>
          </p:nvSpPr>
          <p:spPr>
            <a:xfrm>
              <a:off x="1088136" y="147079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7" name="Object346"/>
            <p:cNvSpPr/>
            <p:nvPr/>
          </p:nvSpPr>
          <p:spPr>
            <a:xfrm>
              <a:off x="1331446" y="147079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8" name="Object347"/>
            <p:cNvSpPr/>
            <p:nvPr/>
          </p:nvSpPr>
          <p:spPr>
            <a:xfrm>
              <a:off x="1818066" y="147079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9" name="Object348"/>
            <p:cNvSpPr/>
            <p:nvPr/>
          </p:nvSpPr>
          <p:spPr>
            <a:xfrm>
              <a:off x="2061376" y="147079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0" name="Object349"/>
            <p:cNvSpPr/>
            <p:nvPr/>
          </p:nvSpPr>
          <p:spPr>
            <a:xfrm>
              <a:off x="5711024" y="147079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1" name="Object350"/>
            <p:cNvSpPr/>
            <p:nvPr/>
          </p:nvSpPr>
          <p:spPr>
            <a:xfrm>
              <a:off x="6197644" y="147079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2" name="Object351"/>
            <p:cNvSpPr/>
            <p:nvPr/>
          </p:nvSpPr>
          <p:spPr>
            <a:xfrm>
              <a:off x="6440954" y="1470793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3" name="Object352"/>
            <p:cNvSpPr/>
            <p:nvPr/>
          </p:nvSpPr>
          <p:spPr>
            <a:xfrm>
              <a:off x="844826" y="17141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4" name="Object353"/>
            <p:cNvSpPr/>
            <p:nvPr/>
          </p:nvSpPr>
          <p:spPr>
            <a:xfrm>
              <a:off x="1088136" y="17141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5" name="Object354"/>
            <p:cNvSpPr/>
            <p:nvPr/>
          </p:nvSpPr>
          <p:spPr>
            <a:xfrm>
              <a:off x="4494475" y="17141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6" name="Object355"/>
            <p:cNvSpPr/>
            <p:nvPr/>
          </p:nvSpPr>
          <p:spPr>
            <a:xfrm>
              <a:off x="4981095" y="17141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7" name="Object356"/>
            <p:cNvSpPr/>
            <p:nvPr/>
          </p:nvSpPr>
          <p:spPr>
            <a:xfrm>
              <a:off x="5224405" y="17141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8" name="Object357"/>
            <p:cNvSpPr/>
            <p:nvPr/>
          </p:nvSpPr>
          <p:spPr>
            <a:xfrm>
              <a:off x="5467714" y="17141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9" name="Object358"/>
            <p:cNvSpPr/>
            <p:nvPr/>
          </p:nvSpPr>
          <p:spPr>
            <a:xfrm>
              <a:off x="5711024" y="17141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0" name="Object359"/>
            <p:cNvSpPr/>
            <p:nvPr/>
          </p:nvSpPr>
          <p:spPr>
            <a:xfrm>
              <a:off x="6197644" y="17141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1" name="Object360"/>
            <p:cNvSpPr/>
            <p:nvPr/>
          </p:nvSpPr>
          <p:spPr>
            <a:xfrm>
              <a:off x="6440954" y="17141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2" name="Object361"/>
            <p:cNvSpPr/>
            <p:nvPr/>
          </p:nvSpPr>
          <p:spPr>
            <a:xfrm>
              <a:off x="844826" y="195741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3" name="Object362"/>
            <p:cNvSpPr/>
            <p:nvPr/>
          </p:nvSpPr>
          <p:spPr>
            <a:xfrm>
              <a:off x="1088136" y="195741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4" name="Object363"/>
            <p:cNvSpPr/>
            <p:nvPr/>
          </p:nvSpPr>
          <p:spPr>
            <a:xfrm>
              <a:off x="1574756" y="195741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5" name="Object364"/>
            <p:cNvSpPr/>
            <p:nvPr/>
          </p:nvSpPr>
          <p:spPr>
            <a:xfrm>
              <a:off x="1818066" y="195741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6" name="Object365"/>
            <p:cNvSpPr/>
            <p:nvPr/>
          </p:nvSpPr>
          <p:spPr>
            <a:xfrm>
              <a:off x="2547995" y="195741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7" name="Object366"/>
            <p:cNvSpPr/>
            <p:nvPr/>
          </p:nvSpPr>
          <p:spPr>
            <a:xfrm>
              <a:off x="2791305" y="195741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8" name="Object367"/>
            <p:cNvSpPr/>
            <p:nvPr/>
          </p:nvSpPr>
          <p:spPr>
            <a:xfrm>
              <a:off x="3034615" y="195741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9" name="Object368"/>
            <p:cNvSpPr/>
            <p:nvPr/>
          </p:nvSpPr>
          <p:spPr>
            <a:xfrm>
              <a:off x="3277925" y="195741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0" name="Object369"/>
            <p:cNvSpPr/>
            <p:nvPr/>
          </p:nvSpPr>
          <p:spPr>
            <a:xfrm>
              <a:off x="3521235" y="195741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1" name="Object370"/>
            <p:cNvSpPr/>
            <p:nvPr/>
          </p:nvSpPr>
          <p:spPr>
            <a:xfrm>
              <a:off x="3764545" y="195741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2" name="Object371"/>
            <p:cNvSpPr/>
            <p:nvPr/>
          </p:nvSpPr>
          <p:spPr>
            <a:xfrm>
              <a:off x="4007855" y="195741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3" name="Object372"/>
            <p:cNvSpPr/>
            <p:nvPr/>
          </p:nvSpPr>
          <p:spPr>
            <a:xfrm>
              <a:off x="4251165" y="195741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4" name="Object373"/>
            <p:cNvSpPr/>
            <p:nvPr/>
          </p:nvSpPr>
          <p:spPr>
            <a:xfrm>
              <a:off x="4494475" y="195741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5" name="Object374"/>
            <p:cNvSpPr/>
            <p:nvPr/>
          </p:nvSpPr>
          <p:spPr>
            <a:xfrm>
              <a:off x="4981095" y="195741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6" name="Object375"/>
            <p:cNvSpPr/>
            <p:nvPr/>
          </p:nvSpPr>
          <p:spPr>
            <a:xfrm>
              <a:off x="5224405" y="195741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7" name="Object376"/>
            <p:cNvSpPr/>
            <p:nvPr/>
          </p:nvSpPr>
          <p:spPr>
            <a:xfrm>
              <a:off x="5467714" y="195741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8" name="Object377"/>
            <p:cNvSpPr/>
            <p:nvPr/>
          </p:nvSpPr>
          <p:spPr>
            <a:xfrm>
              <a:off x="5711024" y="195741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9" name="Object378"/>
            <p:cNvSpPr/>
            <p:nvPr/>
          </p:nvSpPr>
          <p:spPr>
            <a:xfrm>
              <a:off x="6197644" y="195741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0" name="Object379"/>
            <p:cNvSpPr/>
            <p:nvPr/>
          </p:nvSpPr>
          <p:spPr>
            <a:xfrm>
              <a:off x="6440954" y="195741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1" name="Object380"/>
            <p:cNvSpPr/>
            <p:nvPr/>
          </p:nvSpPr>
          <p:spPr>
            <a:xfrm>
              <a:off x="844826" y="220072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2" name="Object381"/>
            <p:cNvSpPr/>
            <p:nvPr/>
          </p:nvSpPr>
          <p:spPr>
            <a:xfrm>
              <a:off x="1088136" y="220072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3" name="Object382"/>
            <p:cNvSpPr/>
            <p:nvPr/>
          </p:nvSpPr>
          <p:spPr>
            <a:xfrm>
              <a:off x="1574756" y="220072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4" name="Object383"/>
            <p:cNvSpPr/>
            <p:nvPr/>
          </p:nvSpPr>
          <p:spPr>
            <a:xfrm>
              <a:off x="1818066" y="220072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5" name="Object384"/>
            <p:cNvSpPr/>
            <p:nvPr/>
          </p:nvSpPr>
          <p:spPr>
            <a:xfrm>
              <a:off x="2547995" y="220072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6" name="Object385"/>
            <p:cNvSpPr/>
            <p:nvPr/>
          </p:nvSpPr>
          <p:spPr>
            <a:xfrm>
              <a:off x="2791305" y="220072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7" name="Object386"/>
            <p:cNvSpPr/>
            <p:nvPr/>
          </p:nvSpPr>
          <p:spPr>
            <a:xfrm>
              <a:off x="3034615" y="220072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8" name="Object387"/>
            <p:cNvSpPr/>
            <p:nvPr/>
          </p:nvSpPr>
          <p:spPr>
            <a:xfrm>
              <a:off x="3277925" y="220072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9" name="Object388"/>
            <p:cNvSpPr/>
            <p:nvPr/>
          </p:nvSpPr>
          <p:spPr>
            <a:xfrm>
              <a:off x="3521235" y="220072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0" name="Object389"/>
            <p:cNvSpPr/>
            <p:nvPr/>
          </p:nvSpPr>
          <p:spPr>
            <a:xfrm>
              <a:off x="3764545" y="220072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1" name="Object390"/>
            <p:cNvSpPr/>
            <p:nvPr/>
          </p:nvSpPr>
          <p:spPr>
            <a:xfrm>
              <a:off x="4007855" y="220072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2" name="Object391"/>
            <p:cNvSpPr/>
            <p:nvPr/>
          </p:nvSpPr>
          <p:spPr>
            <a:xfrm>
              <a:off x="4251165" y="220072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3" name="Object392"/>
            <p:cNvSpPr/>
            <p:nvPr/>
          </p:nvSpPr>
          <p:spPr>
            <a:xfrm>
              <a:off x="4494475" y="220072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4" name="Object393"/>
            <p:cNvSpPr/>
            <p:nvPr/>
          </p:nvSpPr>
          <p:spPr>
            <a:xfrm>
              <a:off x="4981095" y="220072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5" name="Object394"/>
            <p:cNvSpPr/>
            <p:nvPr/>
          </p:nvSpPr>
          <p:spPr>
            <a:xfrm>
              <a:off x="5224405" y="220072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6" name="Object395"/>
            <p:cNvSpPr/>
            <p:nvPr/>
          </p:nvSpPr>
          <p:spPr>
            <a:xfrm>
              <a:off x="5467714" y="220072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7" name="Object396"/>
            <p:cNvSpPr/>
            <p:nvPr/>
          </p:nvSpPr>
          <p:spPr>
            <a:xfrm>
              <a:off x="5711024" y="220072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8" name="Object397"/>
            <p:cNvSpPr/>
            <p:nvPr/>
          </p:nvSpPr>
          <p:spPr>
            <a:xfrm>
              <a:off x="6197644" y="220072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9" name="Object398"/>
            <p:cNvSpPr/>
            <p:nvPr/>
          </p:nvSpPr>
          <p:spPr>
            <a:xfrm>
              <a:off x="844826" y="244403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0" name="Object399"/>
            <p:cNvSpPr/>
            <p:nvPr/>
          </p:nvSpPr>
          <p:spPr>
            <a:xfrm>
              <a:off x="1088136" y="244403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1" name="Object400"/>
            <p:cNvSpPr/>
            <p:nvPr/>
          </p:nvSpPr>
          <p:spPr>
            <a:xfrm>
              <a:off x="4981095" y="244403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2" name="Object401"/>
            <p:cNvSpPr/>
            <p:nvPr/>
          </p:nvSpPr>
          <p:spPr>
            <a:xfrm>
              <a:off x="5224405" y="244403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3" name="Object402"/>
            <p:cNvSpPr/>
            <p:nvPr/>
          </p:nvSpPr>
          <p:spPr>
            <a:xfrm>
              <a:off x="5467714" y="244403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4" name="Object403"/>
            <p:cNvSpPr/>
            <p:nvPr/>
          </p:nvSpPr>
          <p:spPr>
            <a:xfrm>
              <a:off x="5711024" y="244403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5" name="Object404"/>
            <p:cNvSpPr/>
            <p:nvPr/>
          </p:nvSpPr>
          <p:spPr>
            <a:xfrm>
              <a:off x="6197644" y="244403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6" name="Object405"/>
            <p:cNvSpPr/>
            <p:nvPr/>
          </p:nvSpPr>
          <p:spPr>
            <a:xfrm>
              <a:off x="844826" y="268734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7" name="Object406"/>
            <p:cNvSpPr/>
            <p:nvPr/>
          </p:nvSpPr>
          <p:spPr>
            <a:xfrm>
              <a:off x="1088136" y="268734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8" name="Object407"/>
            <p:cNvSpPr/>
            <p:nvPr/>
          </p:nvSpPr>
          <p:spPr>
            <a:xfrm>
              <a:off x="2547995" y="268734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9" name="Object408"/>
            <p:cNvSpPr/>
            <p:nvPr/>
          </p:nvSpPr>
          <p:spPr>
            <a:xfrm>
              <a:off x="3034615" y="268734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10" name="Object409"/>
            <p:cNvSpPr/>
            <p:nvPr/>
          </p:nvSpPr>
          <p:spPr>
            <a:xfrm>
              <a:off x="3277925" y="268734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11" name="Object410"/>
            <p:cNvSpPr/>
            <p:nvPr/>
          </p:nvSpPr>
          <p:spPr>
            <a:xfrm>
              <a:off x="3521235" y="268734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12" name="Object411"/>
            <p:cNvSpPr/>
            <p:nvPr/>
          </p:nvSpPr>
          <p:spPr>
            <a:xfrm>
              <a:off x="3764545" y="268734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13" name="Object412"/>
            <p:cNvSpPr/>
            <p:nvPr/>
          </p:nvSpPr>
          <p:spPr>
            <a:xfrm>
              <a:off x="4007855" y="268734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14" name="Object413"/>
            <p:cNvSpPr/>
            <p:nvPr/>
          </p:nvSpPr>
          <p:spPr>
            <a:xfrm>
              <a:off x="4251165" y="268734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15" name="Object414"/>
            <p:cNvSpPr/>
            <p:nvPr/>
          </p:nvSpPr>
          <p:spPr>
            <a:xfrm>
              <a:off x="4494475" y="268734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16" name="Object415"/>
            <p:cNvSpPr/>
            <p:nvPr/>
          </p:nvSpPr>
          <p:spPr>
            <a:xfrm>
              <a:off x="4981095" y="268734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17" name="Object416"/>
            <p:cNvSpPr/>
            <p:nvPr/>
          </p:nvSpPr>
          <p:spPr>
            <a:xfrm>
              <a:off x="5224405" y="268734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18" name="Object417"/>
            <p:cNvSpPr/>
            <p:nvPr/>
          </p:nvSpPr>
          <p:spPr>
            <a:xfrm>
              <a:off x="5467714" y="268734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19" name="Object418"/>
            <p:cNvSpPr/>
            <p:nvPr/>
          </p:nvSpPr>
          <p:spPr>
            <a:xfrm>
              <a:off x="5711024" y="268734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20" name="Object419"/>
            <p:cNvSpPr/>
            <p:nvPr/>
          </p:nvSpPr>
          <p:spPr>
            <a:xfrm>
              <a:off x="6197644" y="268734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21" name="Object420"/>
            <p:cNvSpPr/>
            <p:nvPr/>
          </p:nvSpPr>
          <p:spPr>
            <a:xfrm>
              <a:off x="844826" y="293065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22" name="Object421"/>
            <p:cNvSpPr/>
            <p:nvPr/>
          </p:nvSpPr>
          <p:spPr>
            <a:xfrm>
              <a:off x="1088136" y="293065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23" name="Object422"/>
            <p:cNvSpPr/>
            <p:nvPr/>
          </p:nvSpPr>
          <p:spPr>
            <a:xfrm>
              <a:off x="1331446" y="293065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24" name="Object423"/>
            <p:cNvSpPr/>
            <p:nvPr/>
          </p:nvSpPr>
          <p:spPr>
            <a:xfrm>
              <a:off x="2547995" y="293065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25" name="Object424"/>
            <p:cNvSpPr/>
            <p:nvPr/>
          </p:nvSpPr>
          <p:spPr>
            <a:xfrm>
              <a:off x="2791305" y="293065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26" name="Object425"/>
            <p:cNvSpPr/>
            <p:nvPr/>
          </p:nvSpPr>
          <p:spPr>
            <a:xfrm>
              <a:off x="5467714" y="293065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27" name="Object426"/>
            <p:cNvSpPr/>
            <p:nvPr/>
          </p:nvSpPr>
          <p:spPr>
            <a:xfrm>
              <a:off x="5711024" y="293065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28" name="Object427"/>
            <p:cNvSpPr/>
            <p:nvPr/>
          </p:nvSpPr>
          <p:spPr>
            <a:xfrm>
              <a:off x="6197644" y="293065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29" name="Object428"/>
            <p:cNvSpPr/>
            <p:nvPr/>
          </p:nvSpPr>
          <p:spPr>
            <a:xfrm>
              <a:off x="844826" y="317396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30" name="Object429"/>
            <p:cNvSpPr/>
            <p:nvPr/>
          </p:nvSpPr>
          <p:spPr>
            <a:xfrm>
              <a:off x="1088136" y="317396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31" name="Object430"/>
            <p:cNvSpPr/>
            <p:nvPr/>
          </p:nvSpPr>
          <p:spPr>
            <a:xfrm>
              <a:off x="1331446" y="317396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32" name="Object431"/>
            <p:cNvSpPr/>
            <p:nvPr/>
          </p:nvSpPr>
          <p:spPr>
            <a:xfrm>
              <a:off x="5711024" y="317396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33" name="Object432"/>
            <p:cNvSpPr/>
            <p:nvPr/>
          </p:nvSpPr>
          <p:spPr>
            <a:xfrm>
              <a:off x="6197644" y="317396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34" name="Object433"/>
            <p:cNvSpPr/>
            <p:nvPr/>
          </p:nvSpPr>
          <p:spPr>
            <a:xfrm>
              <a:off x="844826" y="341727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35" name="Object434"/>
            <p:cNvSpPr/>
            <p:nvPr/>
          </p:nvSpPr>
          <p:spPr>
            <a:xfrm>
              <a:off x="1088136" y="341727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36" name="Object435"/>
            <p:cNvSpPr/>
            <p:nvPr/>
          </p:nvSpPr>
          <p:spPr>
            <a:xfrm>
              <a:off x="1331446" y="341727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37" name="Object436"/>
            <p:cNvSpPr/>
            <p:nvPr/>
          </p:nvSpPr>
          <p:spPr>
            <a:xfrm>
              <a:off x="2547995" y="341727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38" name="Object437"/>
            <p:cNvSpPr/>
            <p:nvPr/>
          </p:nvSpPr>
          <p:spPr>
            <a:xfrm>
              <a:off x="2791305" y="341727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39" name="Object438"/>
            <p:cNvSpPr/>
            <p:nvPr/>
          </p:nvSpPr>
          <p:spPr>
            <a:xfrm>
              <a:off x="3034615" y="341727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40" name="Object439"/>
            <p:cNvSpPr/>
            <p:nvPr/>
          </p:nvSpPr>
          <p:spPr>
            <a:xfrm>
              <a:off x="3521235" y="341727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41" name="Object440"/>
            <p:cNvSpPr/>
            <p:nvPr/>
          </p:nvSpPr>
          <p:spPr>
            <a:xfrm>
              <a:off x="3764545" y="341727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42" name="Object441"/>
            <p:cNvSpPr/>
            <p:nvPr/>
          </p:nvSpPr>
          <p:spPr>
            <a:xfrm>
              <a:off x="4007855" y="341727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43" name="Object442"/>
            <p:cNvSpPr/>
            <p:nvPr/>
          </p:nvSpPr>
          <p:spPr>
            <a:xfrm>
              <a:off x="4251165" y="341727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44" name="Object443"/>
            <p:cNvSpPr/>
            <p:nvPr/>
          </p:nvSpPr>
          <p:spPr>
            <a:xfrm>
              <a:off x="4494475" y="341727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45" name="Object444"/>
            <p:cNvSpPr/>
            <p:nvPr/>
          </p:nvSpPr>
          <p:spPr>
            <a:xfrm>
              <a:off x="4981095" y="341727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46" name="Object445"/>
            <p:cNvSpPr/>
            <p:nvPr/>
          </p:nvSpPr>
          <p:spPr>
            <a:xfrm>
              <a:off x="5224405" y="341727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47" name="Object446"/>
            <p:cNvSpPr/>
            <p:nvPr/>
          </p:nvSpPr>
          <p:spPr>
            <a:xfrm>
              <a:off x="5467714" y="341727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48" name="Object447"/>
            <p:cNvSpPr/>
            <p:nvPr/>
          </p:nvSpPr>
          <p:spPr>
            <a:xfrm>
              <a:off x="5711024" y="341727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49" name="Object448"/>
            <p:cNvSpPr/>
            <p:nvPr/>
          </p:nvSpPr>
          <p:spPr>
            <a:xfrm>
              <a:off x="6197644" y="341727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50" name="Object449"/>
            <p:cNvSpPr/>
            <p:nvPr/>
          </p:nvSpPr>
          <p:spPr>
            <a:xfrm>
              <a:off x="1088136" y="366058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51" name="Object450"/>
            <p:cNvSpPr/>
            <p:nvPr/>
          </p:nvSpPr>
          <p:spPr>
            <a:xfrm>
              <a:off x="2547995" y="366058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52" name="Object451"/>
            <p:cNvSpPr/>
            <p:nvPr/>
          </p:nvSpPr>
          <p:spPr>
            <a:xfrm>
              <a:off x="2791305" y="366058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53" name="Object452"/>
            <p:cNvSpPr/>
            <p:nvPr/>
          </p:nvSpPr>
          <p:spPr>
            <a:xfrm>
              <a:off x="3034615" y="366058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54" name="Object453"/>
            <p:cNvSpPr/>
            <p:nvPr/>
          </p:nvSpPr>
          <p:spPr>
            <a:xfrm>
              <a:off x="3277925" y="366058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55" name="Object454"/>
            <p:cNvSpPr/>
            <p:nvPr/>
          </p:nvSpPr>
          <p:spPr>
            <a:xfrm>
              <a:off x="3764545" y="366058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56" name="Object455"/>
            <p:cNvSpPr/>
            <p:nvPr/>
          </p:nvSpPr>
          <p:spPr>
            <a:xfrm>
              <a:off x="4007855" y="366058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57" name="Object456"/>
            <p:cNvSpPr/>
            <p:nvPr/>
          </p:nvSpPr>
          <p:spPr>
            <a:xfrm>
              <a:off x="4251165" y="366058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58" name="Object457"/>
            <p:cNvSpPr/>
            <p:nvPr/>
          </p:nvSpPr>
          <p:spPr>
            <a:xfrm>
              <a:off x="4494475" y="366058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59" name="Object458"/>
            <p:cNvSpPr/>
            <p:nvPr/>
          </p:nvSpPr>
          <p:spPr>
            <a:xfrm>
              <a:off x="4737785" y="366058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60" name="Object459"/>
            <p:cNvSpPr/>
            <p:nvPr/>
          </p:nvSpPr>
          <p:spPr>
            <a:xfrm>
              <a:off x="5224405" y="366058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61" name="Object460"/>
            <p:cNvSpPr/>
            <p:nvPr/>
          </p:nvSpPr>
          <p:spPr>
            <a:xfrm>
              <a:off x="5467714" y="366058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62" name="Object461"/>
            <p:cNvSpPr/>
            <p:nvPr/>
          </p:nvSpPr>
          <p:spPr>
            <a:xfrm>
              <a:off x="5711024" y="366058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63" name="Object462"/>
            <p:cNvSpPr/>
            <p:nvPr/>
          </p:nvSpPr>
          <p:spPr>
            <a:xfrm>
              <a:off x="5954334" y="366058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64" name="Object463"/>
            <p:cNvSpPr/>
            <p:nvPr/>
          </p:nvSpPr>
          <p:spPr>
            <a:xfrm>
              <a:off x="6197644" y="366058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65" name="Object464"/>
            <p:cNvSpPr/>
            <p:nvPr/>
          </p:nvSpPr>
          <p:spPr>
            <a:xfrm>
              <a:off x="6440954" y="366058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66" name="Object465"/>
            <p:cNvSpPr/>
            <p:nvPr/>
          </p:nvSpPr>
          <p:spPr>
            <a:xfrm>
              <a:off x="844826" y="390389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67" name="Object466"/>
            <p:cNvSpPr/>
            <p:nvPr/>
          </p:nvSpPr>
          <p:spPr>
            <a:xfrm>
              <a:off x="1574756" y="390389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68" name="Object467"/>
            <p:cNvSpPr/>
            <p:nvPr/>
          </p:nvSpPr>
          <p:spPr>
            <a:xfrm>
              <a:off x="1818066" y="390389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69" name="Object468"/>
            <p:cNvSpPr/>
            <p:nvPr/>
          </p:nvSpPr>
          <p:spPr>
            <a:xfrm>
              <a:off x="2547995" y="390389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70" name="Object469"/>
            <p:cNvSpPr/>
            <p:nvPr/>
          </p:nvSpPr>
          <p:spPr>
            <a:xfrm>
              <a:off x="2791305" y="390389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71" name="Object470"/>
            <p:cNvSpPr/>
            <p:nvPr/>
          </p:nvSpPr>
          <p:spPr>
            <a:xfrm>
              <a:off x="3034615" y="390389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72" name="Object471"/>
            <p:cNvSpPr/>
            <p:nvPr/>
          </p:nvSpPr>
          <p:spPr>
            <a:xfrm>
              <a:off x="3277925" y="390389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73" name="Object472"/>
            <p:cNvSpPr/>
            <p:nvPr/>
          </p:nvSpPr>
          <p:spPr>
            <a:xfrm>
              <a:off x="3521235" y="390389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74" name="Object473"/>
            <p:cNvSpPr/>
            <p:nvPr/>
          </p:nvSpPr>
          <p:spPr>
            <a:xfrm>
              <a:off x="4007855" y="390389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75" name="Object474"/>
            <p:cNvSpPr/>
            <p:nvPr/>
          </p:nvSpPr>
          <p:spPr>
            <a:xfrm>
              <a:off x="6440954" y="390389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76" name="Object475"/>
            <p:cNvSpPr/>
            <p:nvPr/>
          </p:nvSpPr>
          <p:spPr>
            <a:xfrm>
              <a:off x="844826" y="41472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77" name="Object476"/>
            <p:cNvSpPr/>
            <p:nvPr/>
          </p:nvSpPr>
          <p:spPr>
            <a:xfrm>
              <a:off x="1088136" y="41472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78" name="Object477"/>
            <p:cNvSpPr/>
            <p:nvPr/>
          </p:nvSpPr>
          <p:spPr>
            <a:xfrm>
              <a:off x="1818066" y="41472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79" name="Object478"/>
            <p:cNvSpPr/>
            <p:nvPr/>
          </p:nvSpPr>
          <p:spPr>
            <a:xfrm>
              <a:off x="4981095" y="41472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80" name="Object479"/>
            <p:cNvSpPr/>
            <p:nvPr/>
          </p:nvSpPr>
          <p:spPr>
            <a:xfrm>
              <a:off x="5224405" y="41472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81" name="Object480"/>
            <p:cNvSpPr/>
            <p:nvPr/>
          </p:nvSpPr>
          <p:spPr>
            <a:xfrm>
              <a:off x="5711024" y="41472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82" name="Object481"/>
            <p:cNvSpPr/>
            <p:nvPr/>
          </p:nvSpPr>
          <p:spPr>
            <a:xfrm>
              <a:off x="5954334" y="4147202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83" name="Object482"/>
            <p:cNvSpPr/>
            <p:nvPr/>
          </p:nvSpPr>
          <p:spPr>
            <a:xfrm>
              <a:off x="844826" y="43905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84" name="Object483"/>
            <p:cNvSpPr/>
            <p:nvPr/>
          </p:nvSpPr>
          <p:spPr>
            <a:xfrm>
              <a:off x="4494475" y="43905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85" name="Object484"/>
            <p:cNvSpPr/>
            <p:nvPr/>
          </p:nvSpPr>
          <p:spPr>
            <a:xfrm>
              <a:off x="4737785" y="43905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86" name="Object485"/>
            <p:cNvSpPr/>
            <p:nvPr/>
          </p:nvSpPr>
          <p:spPr>
            <a:xfrm>
              <a:off x="4981095" y="43905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87" name="Object486"/>
            <p:cNvSpPr/>
            <p:nvPr/>
          </p:nvSpPr>
          <p:spPr>
            <a:xfrm>
              <a:off x="5224405" y="43905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88" name="Object487"/>
            <p:cNvSpPr/>
            <p:nvPr/>
          </p:nvSpPr>
          <p:spPr>
            <a:xfrm>
              <a:off x="5467714" y="43905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89" name="Object488"/>
            <p:cNvSpPr/>
            <p:nvPr/>
          </p:nvSpPr>
          <p:spPr>
            <a:xfrm>
              <a:off x="5954334" y="43905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90" name="Object489"/>
            <p:cNvSpPr/>
            <p:nvPr/>
          </p:nvSpPr>
          <p:spPr>
            <a:xfrm>
              <a:off x="844826" y="46338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91" name="Object490"/>
            <p:cNvSpPr/>
            <p:nvPr/>
          </p:nvSpPr>
          <p:spPr>
            <a:xfrm>
              <a:off x="1574756" y="46338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92" name="Object491"/>
            <p:cNvSpPr/>
            <p:nvPr/>
          </p:nvSpPr>
          <p:spPr>
            <a:xfrm>
              <a:off x="2547995" y="46338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93" name="Object492"/>
            <p:cNvSpPr/>
            <p:nvPr/>
          </p:nvSpPr>
          <p:spPr>
            <a:xfrm>
              <a:off x="2791305" y="46338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94" name="Object493"/>
            <p:cNvSpPr/>
            <p:nvPr/>
          </p:nvSpPr>
          <p:spPr>
            <a:xfrm>
              <a:off x="3034615" y="46338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95" name="Object494"/>
            <p:cNvSpPr/>
            <p:nvPr/>
          </p:nvSpPr>
          <p:spPr>
            <a:xfrm>
              <a:off x="3277925" y="46338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96" name="Object495"/>
            <p:cNvSpPr/>
            <p:nvPr/>
          </p:nvSpPr>
          <p:spPr>
            <a:xfrm>
              <a:off x="3521235" y="46338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97" name="Object496"/>
            <p:cNvSpPr/>
            <p:nvPr/>
          </p:nvSpPr>
          <p:spPr>
            <a:xfrm>
              <a:off x="3764545" y="46338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98" name="Object497"/>
            <p:cNvSpPr/>
            <p:nvPr/>
          </p:nvSpPr>
          <p:spPr>
            <a:xfrm>
              <a:off x="4007855" y="46338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99" name="Object498"/>
            <p:cNvSpPr/>
            <p:nvPr/>
          </p:nvSpPr>
          <p:spPr>
            <a:xfrm>
              <a:off x="4737785" y="46338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00" name="Object499"/>
            <p:cNvSpPr/>
            <p:nvPr/>
          </p:nvSpPr>
          <p:spPr>
            <a:xfrm>
              <a:off x="4981095" y="46338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01" name="Object500"/>
            <p:cNvSpPr/>
            <p:nvPr/>
          </p:nvSpPr>
          <p:spPr>
            <a:xfrm>
              <a:off x="5224405" y="46338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02" name="Object501"/>
            <p:cNvSpPr/>
            <p:nvPr/>
          </p:nvSpPr>
          <p:spPr>
            <a:xfrm>
              <a:off x="5467714" y="46338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03" name="Object502"/>
            <p:cNvSpPr/>
            <p:nvPr/>
          </p:nvSpPr>
          <p:spPr>
            <a:xfrm>
              <a:off x="5711024" y="46338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04" name="Object503"/>
            <p:cNvSpPr/>
            <p:nvPr/>
          </p:nvSpPr>
          <p:spPr>
            <a:xfrm>
              <a:off x="844826" y="487713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05" name="Object504"/>
            <p:cNvSpPr/>
            <p:nvPr/>
          </p:nvSpPr>
          <p:spPr>
            <a:xfrm>
              <a:off x="1818066" y="487713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06" name="Object505"/>
            <p:cNvSpPr/>
            <p:nvPr/>
          </p:nvSpPr>
          <p:spPr>
            <a:xfrm>
              <a:off x="2547995" y="487713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07" name="Object506"/>
            <p:cNvSpPr/>
            <p:nvPr/>
          </p:nvSpPr>
          <p:spPr>
            <a:xfrm>
              <a:off x="2791305" y="487713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08" name="Object507"/>
            <p:cNvSpPr/>
            <p:nvPr/>
          </p:nvSpPr>
          <p:spPr>
            <a:xfrm>
              <a:off x="3034615" y="487713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09" name="Object508"/>
            <p:cNvSpPr/>
            <p:nvPr/>
          </p:nvSpPr>
          <p:spPr>
            <a:xfrm>
              <a:off x="3277925" y="487713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10" name="Object509"/>
            <p:cNvSpPr/>
            <p:nvPr/>
          </p:nvSpPr>
          <p:spPr>
            <a:xfrm>
              <a:off x="3521235" y="487713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11" name="Object510"/>
            <p:cNvSpPr/>
            <p:nvPr/>
          </p:nvSpPr>
          <p:spPr>
            <a:xfrm>
              <a:off x="4007855" y="487713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12" name="Object511"/>
            <p:cNvSpPr/>
            <p:nvPr/>
          </p:nvSpPr>
          <p:spPr>
            <a:xfrm>
              <a:off x="4494475" y="487713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13" name="Object512"/>
            <p:cNvSpPr/>
            <p:nvPr/>
          </p:nvSpPr>
          <p:spPr>
            <a:xfrm>
              <a:off x="4981095" y="487713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14" name="Object513"/>
            <p:cNvSpPr/>
            <p:nvPr/>
          </p:nvSpPr>
          <p:spPr>
            <a:xfrm>
              <a:off x="5224405" y="487713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15" name="Object514"/>
            <p:cNvSpPr/>
            <p:nvPr/>
          </p:nvSpPr>
          <p:spPr>
            <a:xfrm>
              <a:off x="5711024" y="487713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16" name="Object515"/>
            <p:cNvSpPr/>
            <p:nvPr/>
          </p:nvSpPr>
          <p:spPr>
            <a:xfrm>
              <a:off x="5954334" y="487713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17" name="Object516"/>
            <p:cNvSpPr/>
            <p:nvPr/>
          </p:nvSpPr>
          <p:spPr>
            <a:xfrm>
              <a:off x="844826" y="512044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18" name="Object517"/>
            <p:cNvSpPr/>
            <p:nvPr/>
          </p:nvSpPr>
          <p:spPr>
            <a:xfrm>
              <a:off x="1818066" y="512044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19" name="Object518"/>
            <p:cNvSpPr/>
            <p:nvPr/>
          </p:nvSpPr>
          <p:spPr>
            <a:xfrm>
              <a:off x="2061376" y="512044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20" name="Object519"/>
            <p:cNvSpPr/>
            <p:nvPr/>
          </p:nvSpPr>
          <p:spPr>
            <a:xfrm>
              <a:off x="2304686" y="512044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21" name="Object520"/>
            <p:cNvSpPr/>
            <p:nvPr/>
          </p:nvSpPr>
          <p:spPr>
            <a:xfrm>
              <a:off x="2791305" y="512044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22" name="Object521"/>
            <p:cNvSpPr/>
            <p:nvPr/>
          </p:nvSpPr>
          <p:spPr>
            <a:xfrm>
              <a:off x="3034615" y="512044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23" name="Object522"/>
            <p:cNvSpPr/>
            <p:nvPr/>
          </p:nvSpPr>
          <p:spPr>
            <a:xfrm>
              <a:off x="3277925" y="512044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24" name="Object523"/>
            <p:cNvSpPr/>
            <p:nvPr/>
          </p:nvSpPr>
          <p:spPr>
            <a:xfrm>
              <a:off x="4007855" y="512044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25" name="Object524"/>
            <p:cNvSpPr/>
            <p:nvPr/>
          </p:nvSpPr>
          <p:spPr>
            <a:xfrm>
              <a:off x="4494475" y="512044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26" name="Object525"/>
            <p:cNvSpPr/>
            <p:nvPr/>
          </p:nvSpPr>
          <p:spPr>
            <a:xfrm>
              <a:off x="4737785" y="512044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27" name="Object526"/>
            <p:cNvSpPr/>
            <p:nvPr/>
          </p:nvSpPr>
          <p:spPr>
            <a:xfrm>
              <a:off x="5224405" y="512044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28" name="Object527"/>
            <p:cNvSpPr/>
            <p:nvPr/>
          </p:nvSpPr>
          <p:spPr>
            <a:xfrm>
              <a:off x="5711024" y="512044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29" name="Object528"/>
            <p:cNvSpPr/>
            <p:nvPr/>
          </p:nvSpPr>
          <p:spPr>
            <a:xfrm>
              <a:off x="5954334" y="512044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30" name="Object529"/>
            <p:cNvSpPr/>
            <p:nvPr/>
          </p:nvSpPr>
          <p:spPr>
            <a:xfrm>
              <a:off x="1818066" y="536375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31" name="Object530"/>
            <p:cNvSpPr/>
            <p:nvPr/>
          </p:nvSpPr>
          <p:spPr>
            <a:xfrm>
              <a:off x="2061376" y="536375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32" name="Object531"/>
            <p:cNvSpPr/>
            <p:nvPr/>
          </p:nvSpPr>
          <p:spPr>
            <a:xfrm>
              <a:off x="2304686" y="536375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33" name="Object532"/>
            <p:cNvSpPr/>
            <p:nvPr/>
          </p:nvSpPr>
          <p:spPr>
            <a:xfrm>
              <a:off x="3034615" y="536375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34" name="Object533"/>
            <p:cNvSpPr/>
            <p:nvPr/>
          </p:nvSpPr>
          <p:spPr>
            <a:xfrm>
              <a:off x="3277925" y="536375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35" name="Object534"/>
            <p:cNvSpPr/>
            <p:nvPr/>
          </p:nvSpPr>
          <p:spPr>
            <a:xfrm>
              <a:off x="4007855" y="536375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36" name="Object535"/>
            <p:cNvSpPr/>
            <p:nvPr/>
          </p:nvSpPr>
          <p:spPr>
            <a:xfrm>
              <a:off x="4737785" y="536375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37" name="Object536"/>
            <p:cNvSpPr/>
            <p:nvPr/>
          </p:nvSpPr>
          <p:spPr>
            <a:xfrm>
              <a:off x="4981095" y="536375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38" name="Object537"/>
            <p:cNvSpPr/>
            <p:nvPr/>
          </p:nvSpPr>
          <p:spPr>
            <a:xfrm>
              <a:off x="5711024" y="536375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39" name="Object538"/>
            <p:cNvSpPr/>
            <p:nvPr/>
          </p:nvSpPr>
          <p:spPr>
            <a:xfrm>
              <a:off x="5954334" y="536375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40" name="Object539"/>
            <p:cNvSpPr/>
            <p:nvPr/>
          </p:nvSpPr>
          <p:spPr>
            <a:xfrm>
              <a:off x="1088136" y="560706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41" name="Object540"/>
            <p:cNvSpPr/>
            <p:nvPr/>
          </p:nvSpPr>
          <p:spPr>
            <a:xfrm>
              <a:off x="1818066" y="560706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42" name="Object541"/>
            <p:cNvSpPr/>
            <p:nvPr/>
          </p:nvSpPr>
          <p:spPr>
            <a:xfrm>
              <a:off x="2061376" y="560706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43" name="Object542"/>
            <p:cNvSpPr/>
            <p:nvPr/>
          </p:nvSpPr>
          <p:spPr>
            <a:xfrm>
              <a:off x="2304686" y="560706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44" name="Object543"/>
            <p:cNvSpPr/>
            <p:nvPr/>
          </p:nvSpPr>
          <p:spPr>
            <a:xfrm>
              <a:off x="2791305" y="560706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45" name="Object544"/>
            <p:cNvSpPr/>
            <p:nvPr/>
          </p:nvSpPr>
          <p:spPr>
            <a:xfrm>
              <a:off x="3277925" y="560706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46" name="Object545"/>
            <p:cNvSpPr/>
            <p:nvPr/>
          </p:nvSpPr>
          <p:spPr>
            <a:xfrm>
              <a:off x="4007855" y="560706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47" name="Object546"/>
            <p:cNvSpPr/>
            <p:nvPr/>
          </p:nvSpPr>
          <p:spPr>
            <a:xfrm>
              <a:off x="4737785" y="560706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48" name="Object547"/>
            <p:cNvSpPr/>
            <p:nvPr/>
          </p:nvSpPr>
          <p:spPr>
            <a:xfrm>
              <a:off x="4981095" y="560706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49" name="Object548"/>
            <p:cNvSpPr/>
            <p:nvPr/>
          </p:nvSpPr>
          <p:spPr>
            <a:xfrm>
              <a:off x="5711024" y="560706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50" name="Object549"/>
            <p:cNvSpPr/>
            <p:nvPr/>
          </p:nvSpPr>
          <p:spPr>
            <a:xfrm>
              <a:off x="5954334" y="560706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51" name="Object550"/>
            <p:cNvSpPr/>
            <p:nvPr/>
          </p:nvSpPr>
          <p:spPr>
            <a:xfrm>
              <a:off x="1088136" y="585037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52" name="Object551"/>
            <p:cNvSpPr/>
            <p:nvPr/>
          </p:nvSpPr>
          <p:spPr>
            <a:xfrm>
              <a:off x="1818066" y="585037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53" name="Object552"/>
            <p:cNvSpPr/>
            <p:nvPr/>
          </p:nvSpPr>
          <p:spPr>
            <a:xfrm>
              <a:off x="2061376" y="585037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54" name="Object553"/>
            <p:cNvSpPr/>
            <p:nvPr/>
          </p:nvSpPr>
          <p:spPr>
            <a:xfrm>
              <a:off x="2304686" y="585037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55" name="Object554"/>
            <p:cNvSpPr/>
            <p:nvPr/>
          </p:nvSpPr>
          <p:spPr>
            <a:xfrm>
              <a:off x="2791305" y="585037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56" name="Object555"/>
            <p:cNvSpPr/>
            <p:nvPr/>
          </p:nvSpPr>
          <p:spPr>
            <a:xfrm>
              <a:off x="3034615" y="585037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57" name="Object556"/>
            <p:cNvSpPr/>
            <p:nvPr/>
          </p:nvSpPr>
          <p:spPr>
            <a:xfrm>
              <a:off x="3277925" y="585037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58" name="Object557"/>
            <p:cNvSpPr/>
            <p:nvPr/>
          </p:nvSpPr>
          <p:spPr>
            <a:xfrm>
              <a:off x="4007855" y="585037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59" name="Object558"/>
            <p:cNvSpPr/>
            <p:nvPr/>
          </p:nvSpPr>
          <p:spPr>
            <a:xfrm>
              <a:off x="4737785" y="585037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60" name="Object559"/>
            <p:cNvSpPr/>
            <p:nvPr/>
          </p:nvSpPr>
          <p:spPr>
            <a:xfrm>
              <a:off x="4981095" y="585037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61" name="Object560"/>
            <p:cNvSpPr/>
            <p:nvPr/>
          </p:nvSpPr>
          <p:spPr>
            <a:xfrm>
              <a:off x="5954334" y="585037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62" name="Object561"/>
            <p:cNvSpPr/>
            <p:nvPr/>
          </p:nvSpPr>
          <p:spPr>
            <a:xfrm>
              <a:off x="6684264" y="585037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63" name="Object562"/>
            <p:cNvSpPr/>
            <p:nvPr/>
          </p:nvSpPr>
          <p:spPr>
            <a:xfrm>
              <a:off x="1088136" y="609368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64" name="Object563"/>
            <p:cNvSpPr/>
            <p:nvPr/>
          </p:nvSpPr>
          <p:spPr>
            <a:xfrm>
              <a:off x="1818066" y="609368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65" name="Object564"/>
            <p:cNvSpPr/>
            <p:nvPr/>
          </p:nvSpPr>
          <p:spPr>
            <a:xfrm>
              <a:off x="2061376" y="609368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66" name="Object565"/>
            <p:cNvSpPr/>
            <p:nvPr/>
          </p:nvSpPr>
          <p:spPr>
            <a:xfrm>
              <a:off x="2304686" y="609368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67" name="Object566"/>
            <p:cNvSpPr/>
            <p:nvPr/>
          </p:nvSpPr>
          <p:spPr>
            <a:xfrm>
              <a:off x="2791305" y="609368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68" name="Object567"/>
            <p:cNvSpPr/>
            <p:nvPr/>
          </p:nvSpPr>
          <p:spPr>
            <a:xfrm>
              <a:off x="3034615" y="609368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69" name="Object568"/>
            <p:cNvSpPr/>
            <p:nvPr/>
          </p:nvSpPr>
          <p:spPr>
            <a:xfrm>
              <a:off x="3277925" y="609368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70" name="Object569"/>
            <p:cNvSpPr/>
            <p:nvPr/>
          </p:nvSpPr>
          <p:spPr>
            <a:xfrm>
              <a:off x="3521235" y="609368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71" name="Object570"/>
            <p:cNvSpPr/>
            <p:nvPr/>
          </p:nvSpPr>
          <p:spPr>
            <a:xfrm>
              <a:off x="4007855" y="609368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72" name="Object571"/>
            <p:cNvSpPr/>
            <p:nvPr/>
          </p:nvSpPr>
          <p:spPr>
            <a:xfrm>
              <a:off x="4737785" y="609368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73" name="Object572"/>
            <p:cNvSpPr/>
            <p:nvPr/>
          </p:nvSpPr>
          <p:spPr>
            <a:xfrm>
              <a:off x="4981095" y="609368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74" name="Object573"/>
            <p:cNvSpPr/>
            <p:nvPr/>
          </p:nvSpPr>
          <p:spPr>
            <a:xfrm>
              <a:off x="5954334" y="609368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75" name="Object574"/>
            <p:cNvSpPr/>
            <p:nvPr/>
          </p:nvSpPr>
          <p:spPr>
            <a:xfrm>
              <a:off x="6684264" y="609368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76" name="Object575"/>
            <p:cNvSpPr/>
            <p:nvPr/>
          </p:nvSpPr>
          <p:spPr>
            <a:xfrm>
              <a:off x="1088136" y="633699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77" name="Object576"/>
            <p:cNvSpPr/>
            <p:nvPr/>
          </p:nvSpPr>
          <p:spPr>
            <a:xfrm>
              <a:off x="1574756" y="633699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78" name="Object577"/>
            <p:cNvSpPr/>
            <p:nvPr/>
          </p:nvSpPr>
          <p:spPr>
            <a:xfrm>
              <a:off x="1818066" y="633699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79" name="Object578"/>
            <p:cNvSpPr/>
            <p:nvPr/>
          </p:nvSpPr>
          <p:spPr>
            <a:xfrm>
              <a:off x="2061376" y="633699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80" name="Object579"/>
            <p:cNvSpPr/>
            <p:nvPr/>
          </p:nvSpPr>
          <p:spPr>
            <a:xfrm>
              <a:off x="2304686" y="633699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81" name="Object580"/>
            <p:cNvSpPr/>
            <p:nvPr/>
          </p:nvSpPr>
          <p:spPr>
            <a:xfrm>
              <a:off x="2547995" y="633699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82" name="Object581"/>
            <p:cNvSpPr/>
            <p:nvPr/>
          </p:nvSpPr>
          <p:spPr>
            <a:xfrm>
              <a:off x="2791305" y="633699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83" name="Object582"/>
            <p:cNvSpPr/>
            <p:nvPr/>
          </p:nvSpPr>
          <p:spPr>
            <a:xfrm>
              <a:off x="3034615" y="633699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84" name="Object583"/>
            <p:cNvSpPr/>
            <p:nvPr/>
          </p:nvSpPr>
          <p:spPr>
            <a:xfrm>
              <a:off x="3277925" y="633699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85" name="Object584"/>
            <p:cNvSpPr/>
            <p:nvPr/>
          </p:nvSpPr>
          <p:spPr>
            <a:xfrm>
              <a:off x="3521235" y="633699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86" name="Object585"/>
            <p:cNvSpPr/>
            <p:nvPr/>
          </p:nvSpPr>
          <p:spPr>
            <a:xfrm>
              <a:off x="4007855" y="633699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87" name="Object586"/>
            <p:cNvSpPr/>
            <p:nvPr/>
          </p:nvSpPr>
          <p:spPr>
            <a:xfrm>
              <a:off x="4737785" y="633699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88" name="Object587"/>
            <p:cNvSpPr/>
            <p:nvPr/>
          </p:nvSpPr>
          <p:spPr>
            <a:xfrm>
              <a:off x="4981095" y="633699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89" name="Object588"/>
            <p:cNvSpPr/>
            <p:nvPr/>
          </p:nvSpPr>
          <p:spPr>
            <a:xfrm>
              <a:off x="5954334" y="633699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90" name="Object589"/>
            <p:cNvSpPr/>
            <p:nvPr/>
          </p:nvSpPr>
          <p:spPr>
            <a:xfrm>
              <a:off x="6684264" y="633699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91" name="Object590"/>
            <p:cNvSpPr/>
            <p:nvPr/>
          </p:nvSpPr>
          <p:spPr>
            <a:xfrm>
              <a:off x="1088136" y="658030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92" name="Object591"/>
            <p:cNvSpPr/>
            <p:nvPr/>
          </p:nvSpPr>
          <p:spPr>
            <a:xfrm>
              <a:off x="1574756" y="658030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93" name="Object592"/>
            <p:cNvSpPr/>
            <p:nvPr/>
          </p:nvSpPr>
          <p:spPr>
            <a:xfrm>
              <a:off x="3521235" y="658030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94" name="Object593"/>
            <p:cNvSpPr/>
            <p:nvPr/>
          </p:nvSpPr>
          <p:spPr>
            <a:xfrm>
              <a:off x="3764545" y="658030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95" name="Object594"/>
            <p:cNvSpPr/>
            <p:nvPr/>
          </p:nvSpPr>
          <p:spPr>
            <a:xfrm>
              <a:off x="4007855" y="658030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96" name="Object595"/>
            <p:cNvSpPr/>
            <p:nvPr/>
          </p:nvSpPr>
          <p:spPr>
            <a:xfrm>
              <a:off x="4737785" y="658030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97" name="Object596"/>
            <p:cNvSpPr/>
            <p:nvPr/>
          </p:nvSpPr>
          <p:spPr>
            <a:xfrm>
              <a:off x="4981095" y="658030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98" name="Object597"/>
            <p:cNvSpPr/>
            <p:nvPr/>
          </p:nvSpPr>
          <p:spPr>
            <a:xfrm>
              <a:off x="5954334" y="658030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99" name="Object598"/>
            <p:cNvSpPr/>
            <p:nvPr/>
          </p:nvSpPr>
          <p:spPr>
            <a:xfrm>
              <a:off x="6197644" y="658030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00" name="Object599"/>
            <p:cNvSpPr/>
            <p:nvPr/>
          </p:nvSpPr>
          <p:spPr>
            <a:xfrm>
              <a:off x="6684264" y="658030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01" name="Object600"/>
            <p:cNvSpPr/>
            <p:nvPr/>
          </p:nvSpPr>
          <p:spPr>
            <a:xfrm>
              <a:off x="1088136" y="68236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02" name="Object601"/>
            <p:cNvSpPr/>
            <p:nvPr/>
          </p:nvSpPr>
          <p:spPr>
            <a:xfrm>
              <a:off x="1331446" y="68236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03" name="Object602"/>
            <p:cNvSpPr/>
            <p:nvPr/>
          </p:nvSpPr>
          <p:spPr>
            <a:xfrm>
              <a:off x="1574756" y="68236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04" name="Object603"/>
            <p:cNvSpPr/>
            <p:nvPr/>
          </p:nvSpPr>
          <p:spPr>
            <a:xfrm>
              <a:off x="1818066" y="68236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05" name="Object604"/>
            <p:cNvSpPr/>
            <p:nvPr/>
          </p:nvSpPr>
          <p:spPr>
            <a:xfrm>
              <a:off x="4251165" y="68236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06" name="Object605"/>
            <p:cNvSpPr/>
            <p:nvPr/>
          </p:nvSpPr>
          <p:spPr>
            <a:xfrm>
              <a:off x="4737785" y="68236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07" name="Object606"/>
            <p:cNvSpPr/>
            <p:nvPr/>
          </p:nvSpPr>
          <p:spPr>
            <a:xfrm>
              <a:off x="4981095" y="68236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08" name="Object607"/>
            <p:cNvSpPr/>
            <p:nvPr/>
          </p:nvSpPr>
          <p:spPr>
            <a:xfrm>
              <a:off x="5954334" y="68236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09" name="Object608"/>
            <p:cNvSpPr/>
            <p:nvPr/>
          </p:nvSpPr>
          <p:spPr>
            <a:xfrm>
              <a:off x="6197644" y="68236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10" name="Object609"/>
            <p:cNvSpPr/>
            <p:nvPr/>
          </p:nvSpPr>
          <p:spPr>
            <a:xfrm>
              <a:off x="6440954" y="68236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11" name="Object610"/>
            <p:cNvSpPr/>
            <p:nvPr/>
          </p:nvSpPr>
          <p:spPr>
            <a:xfrm>
              <a:off x="6684264" y="682361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12" name="Object611"/>
            <p:cNvSpPr/>
            <p:nvPr/>
          </p:nvSpPr>
          <p:spPr>
            <a:xfrm>
              <a:off x="1088136" y="70669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13" name="Object612"/>
            <p:cNvSpPr/>
            <p:nvPr/>
          </p:nvSpPr>
          <p:spPr>
            <a:xfrm>
              <a:off x="1331446" y="70669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14" name="Object613"/>
            <p:cNvSpPr/>
            <p:nvPr/>
          </p:nvSpPr>
          <p:spPr>
            <a:xfrm>
              <a:off x="1574756" y="70669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15" name="Object614"/>
            <p:cNvSpPr/>
            <p:nvPr/>
          </p:nvSpPr>
          <p:spPr>
            <a:xfrm>
              <a:off x="1818066" y="70669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16" name="Object615"/>
            <p:cNvSpPr/>
            <p:nvPr/>
          </p:nvSpPr>
          <p:spPr>
            <a:xfrm>
              <a:off x="2061376" y="70669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17" name="Object616"/>
            <p:cNvSpPr/>
            <p:nvPr/>
          </p:nvSpPr>
          <p:spPr>
            <a:xfrm>
              <a:off x="4251165" y="70669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18" name="Object617"/>
            <p:cNvSpPr/>
            <p:nvPr/>
          </p:nvSpPr>
          <p:spPr>
            <a:xfrm>
              <a:off x="4737785" y="70669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19" name="Object618"/>
            <p:cNvSpPr/>
            <p:nvPr/>
          </p:nvSpPr>
          <p:spPr>
            <a:xfrm>
              <a:off x="4981095" y="70669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20" name="Object619"/>
            <p:cNvSpPr/>
            <p:nvPr/>
          </p:nvSpPr>
          <p:spPr>
            <a:xfrm>
              <a:off x="5224405" y="70669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21" name="Object620"/>
            <p:cNvSpPr/>
            <p:nvPr/>
          </p:nvSpPr>
          <p:spPr>
            <a:xfrm>
              <a:off x="5467714" y="70669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22" name="Object621"/>
            <p:cNvSpPr/>
            <p:nvPr/>
          </p:nvSpPr>
          <p:spPr>
            <a:xfrm>
              <a:off x="5711024" y="70669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23" name="Object622"/>
            <p:cNvSpPr/>
            <p:nvPr/>
          </p:nvSpPr>
          <p:spPr>
            <a:xfrm>
              <a:off x="5954334" y="70669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24" name="Object623"/>
            <p:cNvSpPr/>
            <p:nvPr/>
          </p:nvSpPr>
          <p:spPr>
            <a:xfrm>
              <a:off x="6197644" y="70669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25" name="Object624"/>
            <p:cNvSpPr/>
            <p:nvPr/>
          </p:nvSpPr>
          <p:spPr>
            <a:xfrm>
              <a:off x="6440954" y="70669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26" name="Object625"/>
            <p:cNvSpPr/>
            <p:nvPr/>
          </p:nvSpPr>
          <p:spPr>
            <a:xfrm>
              <a:off x="6684264" y="7066921"/>
              <a:ext cx="243310" cy="243310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</p:grpSp>
      <p:graphicFrame>
        <p:nvGraphicFramePr>
          <p:cNvPr id="631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8960331"/>
              </p:ext>
            </p:extLst>
          </p:nvPr>
        </p:nvGraphicFramePr>
        <p:xfrm>
          <a:off x="676275" y="7119940"/>
          <a:ext cx="6419850" cy="2514600"/>
        </p:xfrm>
        <a:graphic>
          <a:graphicData uri="http://schemas.openxmlformats.org/drawingml/2006/table">
            <a:tbl>
              <a:tblPr/>
              <a:tblGrid>
                <a:gridCol w="12839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39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839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83970">
                  <a:extLst>
                    <a:ext uri="{9D8B030D-6E8A-4147-A177-3AD203B41FA5}">
                      <a16:colId xmlns:a16="http://schemas.microsoft.com/office/drawing/2014/main" val="3319805800"/>
                    </a:ext>
                  </a:extLst>
                </a:gridCol>
                <a:gridCol w="1283970">
                  <a:extLst>
                    <a:ext uri="{9D8B030D-6E8A-4147-A177-3AD203B41FA5}">
                      <a16:colId xmlns:a16="http://schemas.microsoft.com/office/drawing/2014/main" val="3882083975"/>
                    </a:ext>
                  </a:extLst>
                </a:gridCol>
              </a:tblGrid>
              <a:tr h="219286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Triangle</a:t>
                      </a:r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Rectangle</a:t>
                      </a:r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Square</a:t>
                      </a:r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Transformation</a:t>
                      </a:r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Scalene</a:t>
                      </a:r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9286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Circle</a:t>
                      </a:r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Pentagon</a:t>
                      </a:r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Hexagon</a:t>
                      </a:r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Rotation</a:t>
                      </a:r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Obtuse</a:t>
                      </a:r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9286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Octagon</a:t>
                      </a:r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Rhombus</a:t>
                      </a:r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Parallelogram</a:t>
                      </a:r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Reflection</a:t>
                      </a:r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Isosceles</a:t>
                      </a:r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9286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Trapezoid</a:t>
                      </a:r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Line</a:t>
                      </a:r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Ray</a:t>
                      </a:r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Polygon</a:t>
                      </a:r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Acute</a:t>
                      </a:r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9286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Angle</a:t>
                      </a:r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Vertex</a:t>
                      </a:r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Perimeter</a:t>
                      </a:r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Circumference</a:t>
                      </a:r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Hypotenuse</a:t>
                      </a:r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9286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Area</a:t>
                      </a:r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Volume</a:t>
                      </a:r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Symmetry</a:t>
                      </a:r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Coordinate</a:t>
                      </a:r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Equilateral</a:t>
                      </a:r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9286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Radius</a:t>
                      </a:r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Diameter</a:t>
                      </a:r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Chord</a:t>
                      </a:r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Parallel</a:t>
                      </a:r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9286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Congruent</a:t>
                      </a:r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Similarity</a:t>
                      </a:r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Tangent</a:t>
                      </a:r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Perpendicular</a:t>
                      </a:r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9286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Secant</a:t>
                      </a:r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Theorem</a:t>
                      </a:r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Postulate</a:t>
                      </a:r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Quadrilateral</a:t>
                      </a:r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9286"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9286"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32" name="TextBox 631">
            <a:extLst>
              <a:ext uri="{FF2B5EF4-FFF2-40B4-BE49-F238E27FC236}">
                <a16:creationId xmlns:a16="http://schemas.microsoft.com/office/drawing/2014/main" id="{8C5CE8E6-FA89-9B79-19E6-D894D23639B6}"/>
              </a:ext>
            </a:extLst>
          </p:cNvPr>
          <p:cNvSpPr txBox="1"/>
          <p:nvPr/>
        </p:nvSpPr>
        <p:spPr>
          <a:xfrm>
            <a:off x="660400" y="401442"/>
            <a:ext cx="6419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Geometry Word Search </a:t>
            </a:r>
          </a:p>
        </p:txBody>
      </p:sp>
      <p:sp>
        <p:nvSpPr>
          <p:cNvPr id="633" name="Text Box 2">
            <a:extLst>
              <a:ext uri="{FF2B5EF4-FFF2-40B4-BE49-F238E27FC236}">
                <a16:creationId xmlns:a16="http://schemas.microsoft.com/office/drawing/2014/main" id="{E9F9A935-8260-AEF2-49BD-8ABE8DC194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42" y="9373292"/>
            <a:ext cx="62436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Created by Sarah Carter | @mathequalslove | mathequalslove.net |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34" name="Picture 3">
            <a:extLst>
              <a:ext uri="{FF2B5EF4-FFF2-40B4-BE49-F238E27FC236}">
                <a16:creationId xmlns:a16="http://schemas.microsoft.com/office/drawing/2014/main" id="{539F947B-6CEF-ABD3-B198-0D945E34D7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267" y="9329730"/>
            <a:ext cx="22066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683</Words>
  <Application>Microsoft Office PowerPoint</Application>
  <PresentationFormat>Custom</PresentationFormat>
  <Paragraphs>670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Wordsearch - Geometry Word Search</dc:title>
  <dc:subject>PptxGenJS Presentation</dc:subject>
  <dc:creator>PptxGenJS</dc:creator>
  <cp:lastModifiedBy>Sarah Carter</cp:lastModifiedBy>
  <cp:revision>2</cp:revision>
  <dcterms:created xsi:type="dcterms:W3CDTF">2025-04-29T01:31:26Z</dcterms:created>
  <dcterms:modified xsi:type="dcterms:W3CDTF">2025-04-29T17:47:10Z</dcterms:modified>
</cp:coreProperties>
</file>