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 varScale="1">
        <p:scale>
          <a:sx n="73" d="100"/>
          <a:sy n="73" d="100"/>
        </p:scale>
        <p:origin x="240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F23E75DC-8A8E-453C-8BE9-447D1331D58E}"/>
    <pc:docChg chg="delSld">
      <pc:chgData name="Sarah Carter" userId="4b4e2a7e9c42e1b2" providerId="LiveId" clId="{F23E75DC-8A8E-453C-8BE9-447D1331D58E}" dt="2025-04-29T17:47:07.600" v="0" actId="2696"/>
      <pc:docMkLst>
        <pc:docMk/>
      </pc:docMkLst>
      <pc:sldChg chg="del">
        <pc:chgData name="Sarah Carter" userId="4b4e2a7e9c42e1b2" providerId="LiveId" clId="{F23E75DC-8A8E-453C-8BE9-447D1331D58E}" dt="2025-04-29T17:47:07.600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056439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027934"/>
            <a:ext cx="6082748" cy="6082748"/>
            <a:chOff x="844826" y="1227483"/>
            <a:chExt cx="6082748" cy="6082748"/>
          </a:xfrm>
        </p:grpSpPr>
        <p:sp>
          <p:nvSpPr>
            <p:cNvPr id="629" name="Object1"/>
            <p:cNvSpPr/>
            <p:nvPr/>
          </p:nvSpPr>
          <p:spPr>
            <a:xfrm>
              <a:off x="327792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0" name="Object2"/>
            <p:cNvSpPr/>
            <p:nvPr/>
          </p:nvSpPr>
          <p:spPr>
            <a:xfrm>
              <a:off x="352123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376454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400785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425116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449447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473778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498109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5467714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5467714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5467714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5467714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5467714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5467714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5467714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5467714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5467714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1574756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1574756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1574756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1574756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1574756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1574756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844826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1088136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1331446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1574756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1818066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2061376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1331446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1574756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1818066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2061376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2304686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254799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279130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303461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279130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303461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327792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352123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376454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400785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425116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376454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376454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376454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376454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376454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376454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376454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1574756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1818066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2061376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2304686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254799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279130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303461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2304686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2304686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2304686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2304686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2304686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2304686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2304686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2304686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2304686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2304686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2304686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327792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352123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376454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400785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425116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449447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473778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498109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522440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352123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352123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352123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352123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498109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522440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5467714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1331446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1331446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1331446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1331446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1331446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1818066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1818066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1818066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1818066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1818066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1818066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2061376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2304686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254799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279130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303461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327792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352123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376454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400785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254799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254799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254799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254799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1574756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1574756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1574756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1574756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1574756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1574756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279130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303461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327792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352123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376454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400785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425116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449447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6440954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6440954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6440954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6440954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6440954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6440954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2304686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254799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279130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303461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327792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352123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376454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400785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1088136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1088136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1088136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1088136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1088136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5954334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5954334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5954334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5954334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5954334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5954334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5954334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5954334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5954334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254799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279130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303461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327792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352123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376454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400785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425116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449447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4737785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473778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473778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473778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473778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473778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473778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473778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473778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498109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522440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5467714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5711024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5954334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1818066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2061376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2304686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254799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279130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303461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327792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425116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425116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425116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425116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425116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425116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425116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425116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425116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6197644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6197644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6197644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6197644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6197644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6197644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6197644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6197644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6197644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6197644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425116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449447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473778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498109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5467714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5711024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5954334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6197644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254799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279130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303461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327792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352123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376454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400785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6440954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6440954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6440954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6440954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6440954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6440954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6440954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6440954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6440954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6440954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6440954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5711024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5711024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5711024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5711024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5711024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6684264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6684264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6684264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6684264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6684264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6684264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844826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844826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844826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844826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844826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844826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844826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844826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6684264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6684264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6684264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6684264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6684264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6684264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6684264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6684264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6684264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6684264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6684264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6684264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6684264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1331446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1331446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1331446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1331446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1331446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1331446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1331446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1331446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1331446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1331446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1331446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1331446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522440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522440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522440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522440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522440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522440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522440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1574756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2061376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2304686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254799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279130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303461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327792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352123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376454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400785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425116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254799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279130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303461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327792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352123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376454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425116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449447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473778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2304686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254799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279130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303461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327792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352123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376454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400785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425116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449447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498109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5224405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5467714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449447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449447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449447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449447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449447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449447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449447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449447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2061376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2061376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2061376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2061376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2061376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2061376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2061376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2061376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2061376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2061376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844826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1088136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1574756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1818066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2061376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2304686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254799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449447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498109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5224405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5467714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5711024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5954334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6197644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6440954" y="122748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844826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1088136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1331446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1818066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2061376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5711024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6197644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6440954" y="1470793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844826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1088136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449447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498109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5224405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5467714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5711024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6197644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6440954" y="17141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844826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1088136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1574756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1818066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254799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279130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303461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327792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352123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376454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400785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425116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449447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498109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5224405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5467714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5711024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6197644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6440954" y="195741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844826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1088136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1574756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1818066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254799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279130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303461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327792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352123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376454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400785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425116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449447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498109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5224405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5467714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5711024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6197644" y="220072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844826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1088136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498109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2" name="Object401"/>
            <p:cNvSpPr/>
            <p:nvPr/>
          </p:nvSpPr>
          <p:spPr>
            <a:xfrm>
              <a:off x="5224405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3" name="Object402"/>
            <p:cNvSpPr/>
            <p:nvPr/>
          </p:nvSpPr>
          <p:spPr>
            <a:xfrm>
              <a:off x="5467714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4" name="Object403"/>
            <p:cNvSpPr/>
            <p:nvPr/>
          </p:nvSpPr>
          <p:spPr>
            <a:xfrm>
              <a:off x="5711024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404"/>
            <p:cNvSpPr/>
            <p:nvPr/>
          </p:nvSpPr>
          <p:spPr>
            <a:xfrm>
              <a:off x="6197644" y="244403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6" name="Object405"/>
            <p:cNvSpPr/>
            <p:nvPr/>
          </p:nvSpPr>
          <p:spPr>
            <a:xfrm>
              <a:off x="844826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7" name="Object406"/>
            <p:cNvSpPr/>
            <p:nvPr/>
          </p:nvSpPr>
          <p:spPr>
            <a:xfrm>
              <a:off x="1088136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8" name="Object407"/>
            <p:cNvSpPr/>
            <p:nvPr/>
          </p:nvSpPr>
          <p:spPr>
            <a:xfrm>
              <a:off x="254799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9" name="Object408"/>
            <p:cNvSpPr/>
            <p:nvPr/>
          </p:nvSpPr>
          <p:spPr>
            <a:xfrm>
              <a:off x="303461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0" name="Object409"/>
            <p:cNvSpPr/>
            <p:nvPr/>
          </p:nvSpPr>
          <p:spPr>
            <a:xfrm>
              <a:off x="327792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1" name="Object410"/>
            <p:cNvSpPr/>
            <p:nvPr/>
          </p:nvSpPr>
          <p:spPr>
            <a:xfrm>
              <a:off x="352123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2" name="Object411"/>
            <p:cNvSpPr/>
            <p:nvPr/>
          </p:nvSpPr>
          <p:spPr>
            <a:xfrm>
              <a:off x="376454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3" name="Object412"/>
            <p:cNvSpPr/>
            <p:nvPr/>
          </p:nvSpPr>
          <p:spPr>
            <a:xfrm>
              <a:off x="400785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4" name="Object413"/>
            <p:cNvSpPr/>
            <p:nvPr/>
          </p:nvSpPr>
          <p:spPr>
            <a:xfrm>
              <a:off x="425116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5" name="Object414"/>
            <p:cNvSpPr/>
            <p:nvPr/>
          </p:nvSpPr>
          <p:spPr>
            <a:xfrm>
              <a:off x="449447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6" name="Object415"/>
            <p:cNvSpPr/>
            <p:nvPr/>
          </p:nvSpPr>
          <p:spPr>
            <a:xfrm>
              <a:off x="498109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7" name="Object416"/>
            <p:cNvSpPr/>
            <p:nvPr/>
          </p:nvSpPr>
          <p:spPr>
            <a:xfrm>
              <a:off x="5224405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8" name="Object417"/>
            <p:cNvSpPr/>
            <p:nvPr/>
          </p:nvSpPr>
          <p:spPr>
            <a:xfrm>
              <a:off x="5467714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9" name="Object418"/>
            <p:cNvSpPr/>
            <p:nvPr/>
          </p:nvSpPr>
          <p:spPr>
            <a:xfrm>
              <a:off x="5711024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0" name="Object419"/>
            <p:cNvSpPr/>
            <p:nvPr/>
          </p:nvSpPr>
          <p:spPr>
            <a:xfrm>
              <a:off x="6197644" y="268734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1" name="Object420"/>
            <p:cNvSpPr/>
            <p:nvPr/>
          </p:nvSpPr>
          <p:spPr>
            <a:xfrm>
              <a:off x="844826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2" name="Object421"/>
            <p:cNvSpPr/>
            <p:nvPr/>
          </p:nvSpPr>
          <p:spPr>
            <a:xfrm>
              <a:off x="1088136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3" name="Object422"/>
            <p:cNvSpPr/>
            <p:nvPr/>
          </p:nvSpPr>
          <p:spPr>
            <a:xfrm>
              <a:off x="1331446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4" name="Object423"/>
            <p:cNvSpPr/>
            <p:nvPr/>
          </p:nvSpPr>
          <p:spPr>
            <a:xfrm>
              <a:off x="254799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5" name="Object424"/>
            <p:cNvSpPr/>
            <p:nvPr/>
          </p:nvSpPr>
          <p:spPr>
            <a:xfrm>
              <a:off x="2791305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6" name="Object425"/>
            <p:cNvSpPr/>
            <p:nvPr/>
          </p:nvSpPr>
          <p:spPr>
            <a:xfrm>
              <a:off x="5467714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7" name="Object426"/>
            <p:cNvSpPr/>
            <p:nvPr/>
          </p:nvSpPr>
          <p:spPr>
            <a:xfrm>
              <a:off x="5711024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8" name="Object427"/>
            <p:cNvSpPr/>
            <p:nvPr/>
          </p:nvSpPr>
          <p:spPr>
            <a:xfrm>
              <a:off x="6197644" y="293065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9" name="Object428"/>
            <p:cNvSpPr/>
            <p:nvPr/>
          </p:nvSpPr>
          <p:spPr>
            <a:xfrm>
              <a:off x="844826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0" name="Object429"/>
            <p:cNvSpPr/>
            <p:nvPr/>
          </p:nvSpPr>
          <p:spPr>
            <a:xfrm>
              <a:off x="1088136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1" name="Object430"/>
            <p:cNvSpPr/>
            <p:nvPr/>
          </p:nvSpPr>
          <p:spPr>
            <a:xfrm>
              <a:off x="1331446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2" name="Object431"/>
            <p:cNvSpPr/>
            <p:nvPr/>
          </p:nvSpPr>
          <p:spPr>
            <a:xfrm>
              <a:off x="5711024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3" name="Object432"/>
            <p:cNvSpPr/>
            <p:nvPr/>
          </p:nvSpPr>
          <p:spPr>
            <a:xfrm>
              <a:off x="6197644" y="317396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4" name="Object433"/>
            <p:cNvSpPr/>
            <p:nvPr/>
          </p:nvSpPr>
          <p:spPr>
            <a:xfrm>
              <a:off x="844826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5" name="Object434"/>
            <p:cNvSpPr/>
            <p:nvPr/>
          </p:nvSpPr>
          <p:spPr>
            <a:xfrm>
              <a:off x="1088136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6" name="Object435"/>
            <p:cNvSpPr/>
            <p:nvPr/>
          </p:nvSpPr>
          <p:spPr>
            <a:xfrm>
              <a:off x="1331446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7" name="Object436"/>
            <p:cNvSpPr/>
            <p:nvPr/>
          </p:nvSpPr>
          <p:spPr>
            <a:xfrm>
              <a:off x="254799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8" name="Object437"/>
            <p:cNvSpPr/>
            <p:nvPr/>
          </p:nvSpPr>
          <p:spPr>
            <a:xfrm>
              <a:off x="279130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9" name="Object438"/>
            <p:cNvSpPr/>
            <p:nvPr/>
          </p:nvSpPr>
          <p:spPr>
            <a:xfrm>
              <a:off x="303461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0" name="Object439"/>
            <p:cNvSpPr/>
            <p:nvPr/>
          </p:nvSpPr>
          <p:spPr>
            <a:xfrm>
              <a:off x="352123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1" name="Object440"/>
            <p:cNvSpPr/>
            <p:nvPr/>
          </p:nvSpPr>
          <p:spPr>
            <a:xfrm>
              <a:off x="376454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2" name="Object441"/>
            <p:cNvSpPr/>
            <p:nvPr/>
          </p:nvSpPr>
          <p:spPr>
            <a:xfrm>
              <a:off x="400785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3" name="Object442"/>
            <p:cNvSpPr/>
            <p:nvPr/>
          </p:nvSpPr>
          <p:spPr>
            <a:xfrm>
              <a:off x="425116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4" name="Object443"/>
            <p:cNvSpPr/>
            <p:nvPr/>
          </p:nvSpPr>
          <p:spPr>
            <a:xfrm>
              <a:off x="449447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5" name="Object444"/>
            <p:cNvSpPr/>
            <p:nvPr/>
          </p:nvSpPr>
          <p:spPr>
            <a:xfrm>
              <a:off x="498109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6" name="Object445"/>
            <p:cNvSpPr/>
            <p:nvPr/>
          </p:nvSpPr>
          <p:spPr>
            <a:xfrm>
              <a:off x="5224405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7" name="Object446"/>
            <p:cNvSpPr/>
            <p:nvPr/>
          </p:nvSpPr>
          <p:spPr>
            <a:xfrm>
              <a:off x="5467714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8" name="Object447"/>
            <p:cNvSpPr/>
            <p:nvPr/>
          </p:nvSpPr>
          <p:spPr>
            <a:xfrm>
              <a:off x="5711024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9" name="Object448"/>
            <p:cNvSpPr/>
            <p:nvPr/>
          </p:nvSpPr>
          <p:spPr>
            <a:xfrm>
              <a:off x="6197644" y="341727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0" name="Object449"/>
            <p:cNvSpPr/>
            <p:nvPr/>
          </p:nvSpPr>
          <p:spPr>
            <a:xfrm>
              <a:off x="1088136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1" name="Object450"/>
            <p:cNvSpPr/>
            <p:nvPr/>
          </p:nvSpPr>
          <p:spPr>
            <a:xfrm>
              <a:off x="254799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2" name="Object451"/>
            <p:cNvSpPr/>
            <p:nvPr/>
          </p:nvSpPr>
          <p:spPr>
            <a:xfrm>
              <a:off x="279130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3" name="Object452"/>
            <p:cNvSpPr/>
            <p:nvPr/>
          </p:nvSpPr>
          <p:spPr>
            <a:xfrm>
              <a:off x="303461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4" name="Object453"/>
            <p:cNvSpPr/>
            <p:nvPr/>
          </p:nvSpPr>
          <p:spPr>
            <a:xfrm>
              <a:off x="327792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5" name="Object454"/>
            <p:cNvSpPr/>
            <p:nvPr/>
          </p:nvSpPr>
          <p:spPr>
            <a:xfrm>
              <a:off x="376454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6" name="Object455"/>
            <p:cNvSpPr/>
            <p:nvPr/>
          </p:nvSpPr>
          <p:spPr>
            <a:xfrm>
              <a:off x="400785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7" name="Object456"/>
            <p:cNvSpPr/>
            <p:nvPr/>
          </p:nvSpPr>
          <p:spPr>
            <a:xfrm>
              <a:off x="425116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8" name="Object457"/>
            <p:cNvSpPr/>
            <p:nvPr/>
          </p:nvSpPr>
          <p:spPr>
            <a:xfrm>
              <a:off x="449447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9" name="Object458"/>
            <p:cNvSpPr/>
            <p:nvPr/>
          </p:nvSpPr>
          <p:spPr>
            <a:xfrm>
              <a:off x="473778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0" name="Object459"/>
            <p:cNvSpPr/>
            <p:nvPr/>
          </p:nvSpPr>
          <p:spPr>
            <a:xfrm>
              <a:off x="5224405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1" name="Object460"/>
            <p:cNvSpPr/>
            <p:nvPr/>
          </p:nvSpPr>
          <p:spPr>
            <a:xfrm>
              <a:off x="5467714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2" name="Object461"/>
            <p:cNvSpPr/>
            <p:nvPr/>
          </p:nvSpPr>
          <p:spPr>
            <a:xfrm>
              <a:off x="5711024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3" name="Object462"/>
            <p:cNvSpPr/>
            <p:nvPr/>
          </p:nvSpPr>
          <p:spPr>
            <a:xfrm>
              <a:off x="5954334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4" name="Object463"/>
            <p:cNvSpPr/>
            <p:nvPr/>
          </p:nvSpPr>
          <p:spPr>
            <a:xfrm>
              <a:off x="6197644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5" name="Object464"/>
            <p:cNvSpPr/>
            <p:nvPr/>
          </p:nvSpPr>
          <p:spPr>
            <a:xfrm>
              <a:off x="6440954" y="366058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6" name="Object465"/>
            <p:cNvSpPr/>
            <p:nvPr/>
          </p:nvSpPr>
          <p:spPr>
            <a:xfrm>
              <a:off x="844826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7" name="Object466"/>
            <p:cNvSpPr/>
            <p:nvPr/>
          </p:nvSpPr>
          <p:spPr>
            <a:xfrm>
              <a:off x="1574756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8" name="Object467"/>
            <p:cNvSpPr/>
            <p:nvPr/>
          </p:nvSpPr>
          <p:spPr>
            <a:xfrm>
              <a:off x="1818066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9" name="Object468"/>
            <p:cNvSpPr/>
            <p:nvPr/>
          </p:nvSpPr>
          <p:spPr>
            <a:xfrm>
              <a:off x="254799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0" name="Object469"/>
            <p:cNvSpPr/>
            <p:nvPr/>
          </p:nvSpPr>
          <p:spPr>
            <a:xfrm>
              <a:off x="279130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1" name="Object470"/>
            <p:cNvSpPr/>
            <p:nvPr/>
          </p:nvSpPr>
          <p:spPr>
            <a:xfrm>
              <a:off x="303461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2" name="Object471"/>
            <p:cNvSpPr/>
            <p:nvPr/>
          </p:nvSpPr>
          <p:spPr>
            <a:xfrm>
              <a:off x="327792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3" name="Object472"/>
            <p:cNvSpPr/>
            <p:nvPr/>
          </p:nvSpPr>
          <p:spPr>
            <a:xfrm>
              <a:off x="352123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4" name="Object473"/>
            <p:cNvSpPr/>
            <p:nvPr/>
          </p:nvSpPr>
          <p:spPr>
            <a:xfrm>
              <a:off x="4007855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5" name="Object474"/>
            <p:cNvSpPr/>
            <p:nvPr/>
          </p:nvSpPr>
          <p:spPr>
            <a:xfrm>
              <a:off x="6440954" y="390389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6" name="Object475"/>
            <p:cNvSpPr/>
            <p:nvPr/>
          </p:nvSpPr>
          <p:spPr>
            <a:xfrm>
              <a:off x="844826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7" name="Object476"/>
            <p:cNvSpPr/>
            <p:nvPr/>
          </p:nvSpPr>
          <p:spPr>
            <a:xfrm>
              <a:off x="1088136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8" name="Object477"/>
            <p:cNvSpPr/>
            <p:nvPr/>
          </p:nvSpPr>
          <p:spPr>
            <a:xfrm>
              <a:off x="1818066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9" name="Object478"/>
            <p:cNvSpPr/>
            <p:nvPr/>
          </p:nvSpPr>
          <p:spPr>
            <a:xfrm>
              <a:off x="498109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0" name="Object479"/>
            <p:cNvSpPr/>
            <p:nvPr/>
          </p:nvSpPr>
          <p:spPr>
            <a:xfrm>
              <a:off x="5224405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1" name="Object480"/>
            <p:cNvSpPr/>
            <p:nvPr/>
          </p:nvSpPr>
          <p:spPr>
            <a:xfrm>
              <a:off x="5711024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2" name="Object481"/>
            <p:cNvSpPr/>
            <p:nvPr/>
          </p:nvSpPr>
          <p:spPr>
            <a:xfrm>
              <a:off x="5954334" y="4147202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3" name="Object482"/>
            <p:cNvSpPr/>
            <p:nvPr/>
          </p:nvSpPr>
          <p:spPr>
            <a:xfrm>
              <a:off x="844826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4" name="Object483"/>
            <p:cNvSpPr/>
            <p:nvPr/>
          </p:nvSpPr>
          <p:spPr>
            <a:xfrm>
              <a:off x="449447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5" name="Object484"/>
            <p:cNvSpPr/>
            <p:nvPr/>
          </p:nvSpPr>
          <p:spPr>
            <a:xfrm>
              <a:off x="473778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6" name="Object485"/>
            <p:cNvSpPr/>
            <p:nvPr/>
          </p:nvSpPr>
          <p:spPr>
            <a:xfrm>
              <a:off x="498109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7" name="Object486"/>
            <p:cNvSpPr/>
            <p:nvPr/>
          </p:nvSpPr>
          <p:spPr>
            <a:xfrm>
              <a:off x="5224405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8" name="Object487"/>
            <p:cNvSpPr/>
            <p:nvPr/>
          </p:nvSpPr>
          <p:spPr>
            <a:xfrm>
              <a:off x="5467714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9" name="Object488"/>
            <p:cNvSpPr/>
            <p:nvPr/>
          </p:nvSpPr>
          <p:spPr>
            <a:xfrm>
              <a:off x="5954334" y="43905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0" name="Object489"/>
            <p:cNvSpPr/>
            <p:nvPr/>
          </p:nvSpPr>
          <p:spPr>
            <a:xfrm>
              <a:off x="844826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1" name="Object490"/>
            <p:cNvSpPr/>
            <p:nvPr/>
          </p:nvSpPr>
          <p:spPr>
            <a:xfrm>
              <a:off x="1574756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2" name="Object491"/>
            <p:cNvSpPr/>
            <p:nvPr/>
          </p:nvSpPr>
          <p:spPr>
            <a:xfrm>
              <a:off x="254799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3" name="Object492"/>
            <p:cNvSpPr/>
            <p:nvPr/>
          </p:nvSpPr>
          <p:spPr>
            <a:xfrm>
              <a:off x="279130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4" name="Object493"/>
            <p:cNvSpPr/>
            <p:nvPr/>
          </p:nvSpPr>
          <p:spPr>
            <a:xfrm>
              <a:off x="303461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5" name="Object494"/>
            <p:cNvSpPr/>
            <p:nvPr/>
          </p:nvSpPr>
          <p:spPr>
            <a:xfrm>
              <a:off x="327792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6" name="Object495"/>
            <p:cNvSpPr/>
            <p:nvPr/>
          </p:nvSpPr>
          <p:spPr>
            <a:xfrm>
              <a:off x="352123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7" name="Object496"/>
            <p:cNvSpPr/>
            <p:nvPr/>
          </p:nvSpPr>
          <p:spPr>
            <a:xfrm>
              <a:off x="376454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8" name="Object497"/>
            <p:cNvSpPr/>
            <p:nvPr/>
          </p:nvSpPr>
          <p:spPr>
            <a:xfrm>
              <a:off x="400785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9" name="Object498"/>
            <p:cNvSpPr/>
            <p:nvPr/>
          </p:nvSpPr>
          <p:spPr>
            <a:xfrm>
              <a:off x="473778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0" name="Object499"/>
            <p:cNvSpPr/>
            <p:nvPr/>
          </p:nvSpPr>
          <p:spPr>
            <a:xfrm>
              <a:off x="498109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1" name="Object500"/>
            <p:cNvSpPr/>
            <p:nvPr/>
          </p:nvSpPr>
          <p:spPr>
            <a:xfrm>
              <a:off x="5224405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2" name="Object501"/>
            <p:cNvSpPr/>
            <p:nvPr/>
          </p:nvSpPr>
          <p:spPr>
            <a:xfrm>
              <a:off x="5467714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3" name="Object502"/>
            <p:cNvSpPr/>
            <p:nvPr/>
          </p:nvSpPr>
          <p:spPr>
            <a:xfrm>
              <a:off x="5711024" y="46338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4" name="Object503"/>
            <p:cNvSpPr/>
            <p:nvPr/>
          </p:nvSpPr>
          <p:spPr>
            <a:xfrm>
              <a:off x="844826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5" name="Object504"/>
            <p:cNvSpPr/>
            <p:nvPr/>
          </p:nvSpPr>
          <p:spPr>
            <a:xfrm>
              <a:off x="1818066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6" name="Object505"/>
            <p:cNvSpPr/>
            <p:nvPr/>
          </p:nvSpPr>
          <p:spPr>
            <a:xfrm>
              <a:off x="254799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7" name="Object506"/>
            <p:cNvSpPr/>
            <p:nvPr/>
          </p:nvSpPr>
          <p:spPr>
            <a:xfrm>
              <a:off x="279130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8" name="Object507"/>
            <p:cNvSpPr/>
            <p:nvPr/>
          </p:nvSpPr>
          <p:spPr>
            <a:xfrm>
              <a:off x="303461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9" name="Object508"/>
            <p:cNvSpPr/>
            <p:nvPr/>
          </p:nvSpPr>
          <p:spPr>
            <a:xfrm>
              <a:off x="327792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0" name="Object509"/>
            <p:cNvSpPr/>
            <p:nvPr/>
          </p:nvSpPr>
          <p:spPr>
            <a:xfrm>
              <a:off x="352123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1" name="Object510"/>
            <p:cNvSpPr/>
            <p:nvPr/>
          </p:nvSpPr>
          <p:spPr>
            <a:xfrm>
              <a:off x="400785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2" name="Object511"/>
            <p:cNvSpPr/>
            <p:nvPr/>
          </p:nvSpPr>
          <p:spPr>
            <a:xfrm>
              <a:off x="449447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3" name="Object512"/>
            <p:cNvSpPr/>
            <p:nvPr/>
          </p:nvSpPr>
          <p:spPr>
            <a:xfrm>
              <a:off x="498109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4" name="Object513"/>
            <p:cNvSpPr/>
            <p:nvPr/>
          </p:nvSpPr>
          <p:spPr>
            <a:xfrm>
              <a:off x="5224405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5" name="Object514"/>
            <p:cNvSpPr/>
            <p:nvPr/>
          </p:nvSpPr>
          <p:spPr>
            <a:xfrm>
              <a:off x="5711024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6" name="Object515"/>
            <p:cNvSpPr/>
            <p:nvPr/>
          </p:nvSpPr>
          <p:spPr>
            <a:xfrm>
              <a:off x="5954334" y="487713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7" name="Object516"/>
            <p:cNvSpPr/>
            <p:nvPr/>
          </p:nvSpPr>
          <p:spPr>
            <a:xfrm>
              <a:off x="844826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8" name="Object517"/>
            <p:cNvSpPr/>
            <p:nvPr/>
          </p:nvSpPr>
          <p:spPr>
            <a:xfrm>
              <a:off x="1818066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9" name="Object518"/>
            <p:cNvSpPr/>
            <p:nvPr/>
          </p:nvSpPr>
          <p:spPr>
            <a:xfrm>
              <a:off x="2061376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0" name="Object519"/>
            <p:cNvSpPr/>
            <p:nvPr/>
          </p:nvSpPr>
          <p:spPr>
            <a:xfrm>
              <a:off x="2304686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1" name="Object520"/>
            <p:cNvSpPr/>
            <p:nvPr/>
          </p:nvSpPr>
          <p:spPr>
            <a:xfrm>
              <a:off x="279130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2" name="Object521"/>
            <p:cNvSpPr/>
            <p:nvPr/>
          </p:nvSpPr>
          <p:spPr>
            <a:xfrm>
              <a:off x="303461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3" name="Object522"/>
            <p:cNvSpPr/>
            <p:nvPr/>
          </p:nvSpPr>
          <p:spPr>
            <a:xfrm>
              <a:off x="327792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4" name="Object523"/>
            <p:cNvSpPr/>
            <p:nvPr/>
          </p:nvSpPr>
          <p:spPr>
            <a:xfrm>
              <a:off x="400785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5" name="Object524"/>
            <p:cNvSpPr/>
            <p:nvPr/>
          </p:nvSpPr>
          <p:spPr>
            <a:xfrm>
              <a:off x="449447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6" name="Object525"/>
            <p:cNvSpPr/>
            <p:nvPr/>
          </p:nvSpPr>
          <p:spPr>
            <a:xfrm>
              <a:off x="473778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7" name="Object526"/>
            <p:cNvSpPr/>
            <p:nvPr/>
          </p:nvSpPr>
          <p:spPr>
            <a:xfrm>
              <a:off x="5224405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8" name="Object527"/>
            <p:cNvSpPr/>
            <p:nvPr/>
          </p:nvSpPr>
          <p:spPr>
            <a:xfrm>
              <a:off x="5711024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9" name="Object528"/>
            <p:cNvSpPr/>
            <p:nvPr/>
          </p:nvSpPr>
          <p:spPr>
            <a:xfrm>
              <a:off x="5954334" y="512044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0" name="Object529"/>
            <p:cNvSpPr/>
            <p:nvPr/>
          </p:nvSpPr>
          <p:spPr>
            <a:xfrm>
              <a:off x="1818066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1" name="Object530"/>
            <p:cNvSpPr/>
            <p:nvPr/>
          </p:nvSpPr>
          <p:spPr>
            <a:xfrm>
              <a:off x="2061376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2" name="Object531"/>
            <p:cNvSpPr/>
            <p:nvPr/>
          </p:nvSpPr>
          <p:spPr>
            <a:xfrm>
              <a:off x="2304686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3" name="Object532"/>
            <p:cNvSpPr/>
            <p:nvPr/>
          </p:nvSpPr>
          <p:spPr>
            <a:xfrm>
              <a:off x="303461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4" name="Object533"/>
            <p:cNvSpPr/>
            <p:nvPr/>
          </p:nvSpPr>
          <p:spPr>
            <a:xfrm>
              <a:off x="327792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5" name="Object534"/>
            <p:cNvSpPr/>
            <p:nvPr/>
          </p:nvSpPr>
          <p:spPr>
            <a:xfrm>
              <a:off x="400785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6" name="Object535"/>
            <p:cNvSpPr/>
            <p:nvPr/>
          </p:nvSpPr>
          <p:spPr>
            <a:xfrm>
              <a:off x="473778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7" name="Object536"/>
            <p:cNvSpPr/>
            <p:nvPr/>
          </p:nvSpPr>
          <p:spPr>
            <a:xfrm>
              <a:off x="4981095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8" name="Object537"/>
            <p:cNvSpPr/>
            <p:nvPr/>
          </p:nvSpPr>
          <p:spPr>
            <a:xfrm>
              <a:off x="5711024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9" name="Object538"/>
            <p:cNvSpPr/>
            <p:nvPr/>
          </p:nvSpPr>
          <p:spPr>
            <a:xfrm>
              <a:off x="5954334" y="536375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0" name="Object539"/>
            <p:cNvSpPr/>
            <p:nvPr/>
          </p:nvSpPr>
          <p:spPr>
            <a:xfrm>
              <a:off x="1088136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1" name="Object540"/>
            <p:cNvSpPr/>
            <p:nvPr/>
          </p:nvSpPr>
          <p:spPr>
            <a:xfrm>
              <a:off x="1818066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2" name="Object541"/>
            <p:cNvSpPr/>
            <p:nvPr/>
          </p:nvSpPr>
          <p:spPr>
            <a:xfrm>
              <a:off x="2061376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3" name="Object542"/>
            <p:cNvSpPr/>
            <p:nvPr/>
          </p:nvSpPr>
          <p:spPr>
            <a:xfrm>
              <a:off x="2304686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4" name="Object543"/>
            <p:cNvSpPr/>
            <p:nvPr/>
          </p:nvSpPr>
          <p:spPr>
            <a:xfrm>
              <a:off x="279130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5" name="Object544"/>
            <p:cNvSpPr/>
            <p:nvPr/>
          </p:nvSpPr>
          <p:spPr>
            <a:xfrm>
              <a:off x="327792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6" name="Object545"/>
            <p:cNvSpPr/>
            <p:nvPr/>
          </p:nvSpPr>
          <p:spPr>
            <a:xfrm>
              <a:off x="400785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7" name="Object546"/>
            <p:cNvSpPr/>
            <p:nvPr/>
          </p:nvSpPr>
          <p:spPr>
            <a:xfrm>
              <a:off x="473778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8" name="Object547"/>
            <p:cNvSpPr/>
            <p:nvPr/>
          </p:nvSpPr>
          <p:spPr>
            <a:xfrm>
              <a:off x="4981095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9" name="Object548"/>
            <p:cNvSpPr/>
            <p:nvPr/>
          </p:nvSpPr>
          <p:spPr>
            <a:xfrm>
              <a:off x="5711024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0" name="Object549"/>
            <p:cNvSpPr/>
            <p:nvPr/>
          </p:nvSpPr>
          <p:spPr>
            <a:xfrm>
              <a:off x="5954334" y="560706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1" name="Object550"/>
            <p:cNvSpPr/>
            <p:nvPr/>
          </p:nvSpPr>
          <p:spPr>
            <a:xfrm>
              <a:off x="1088136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2" name="Object551"/>
            <p:cNvSpPr/>
            <p:nvPr/>
          </p:nvSpPr>
          <p:spPr>
            <a:xfrm>
              <a:off x="1818066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3" name="Object552"/>
            <p:cNvSpPr/>
            <p:nvPr/>
          </p:nvSpPr>
          <p:spPr>
            <a:xfrm>
              <a:off x="2061376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4" name="Object553"/>
            <p:cNvSpPr/>
            <p:nvPr/>
          </p:nvSpPr>
          <p:spPr>
            <a:xfrm>
              <a:off x="2304686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5" name="Object554"/>
            <p:cNvSpPr/>
            <p:nvPr/>
          </p:nvSpPr>
          <p:spPr>
            <a:xfrm>
              <a:off x="279130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6" name="Object555"/>
            <p:cNvSpPr/>
            <p:nvPr/>
          </p:nvSpPr>
          <p:spPr>
            <a:xfrm>
              <a:off x="303461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7" name="Object556"/>
            <p:cNvSpPr/>
            <p:nvPr/>
          </p:nvSpPr>
          <p:spPr>
            <a:xfrm>
              <a:off x="327792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8" name="Object557"/>
            <p:cNvSpPr/>
            <p:nvPr/>
          </p:nvSpPr>
          <p:spPr>
            <a:xfrm>
              <a:off x="400785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9" name="Object558"/>
            <p:cNvSpPr/>
            <p:nvPr/>
          </p:nvSpPr>
          <p:spPr>
            <a:xfrm>
              <a:off x="473778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0" name="Object559"/>
            <p:cNvSpPr/>
            <p:nvPr/>
          </p:nvSpPr>
          <p:spPr>
            <a:xfrm>
              <a:off x="4981095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1" name="Object560"/>
            <p:cNvSpPr/>
            <p:nvPr/>
          </p:nvSpPr>
          <p:spPr>
            <a:xfrm>
              <a:off x="5954334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2" name="Object561"/>
            <p:cNvSpPr/>
            <p:nvPr/>
          </p:nvSpPr>
          <p:spPr>
            <a:xfrm>
              <a:off x="6684264" y="585037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3" name="Object562"/>
            <p:cNvSpPr/>
            <p:nvPr/>
          </p:nvSpPr>
          <p:spPr>
            <a:xfrm>
              <a:off x="1088136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4" name="Object563"/>
            <p:cNvSpPr/>
            <p:nvPr/>
          </p:nvSpPr>
          <p:spPr>
            <a:xfrm>
              <a:off x="1818066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5" name="Object564"/>
            <p:cNvSpPr/>
            <p:nvPr/>
          </p:nvSpPr>
          <p:spPr>
            <a:xfrm>
              <a:off x="2061376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6" name="Object565"/>
            <p:cNvSpPr/>
            <p:nvPr/>
          </p:nvSpPr>
          <p:spPr>
            <a:xfrm>
              <a:off x="2304686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7" name="Object566"/>
            <p:cNvSpPr/>
            <p:nvPr/>
          </p:nvSpPr>
          <p:spPr>
            <a:xfrm>
              <a:off x="279130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8" name="Object567"/>
            <p:cNvSpPr/>
            <p:nvPr/>
          </p:nvSpPr>
          <p:spPr>
            <a:xfrm>
              <a:off x="303461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9" name="Object568"/>
            <p:cNvSpPr/>
            <p:nvPr/>
          </p:nvSpPr>
          <p:spPr>
            <a:xfrm>
              <a:off x="327792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0" name="Object569"/>
            <p:cNvSpPr/>
            <p:nvPr/>
          </p:nvSpPr>
          <p:spPr>
            <a:xfrm>
              <a:off x="352123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1" name="Object570"/>
            <p:cNvSpPr/>
            <p:nvPr/>
          </p:nvSpPr>
          <p:spPr>
            <a:xfrm>
              <a:off x="400785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2" name="Object571"/>
            <p:cNvSpPr/>
            <p:nvPr/>
          </p:nvSpPr>
          <p:spPr>
            <a:xfrm>
              <a:off x="473778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3" name="Object572"/>
            <p:cNvSpPr/>
            <p:nvPr/>
          </p:nvSpPr>
          <p:spPr>
            <a:xfrm>
              <a:off x="4981095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4" name="Object573"/>
            <p:cNvSpPr/>
            <p:nvPr/>
          </p:nvSpPr>
          <p:spPr>
            <a:xfrm>
              <a:off x="5954334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5" name="Object574"/>
            <p:cNvSpPr/>
            <p:nvPr/>
          </p:nvSpPr>
          <p:spPr>
            <a:xfrm>
              <a:off x="6684264" y="609368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6" name="Object575"/>
            <p:cNvSpPr/>
            <p:nvPr/>
          </p:nvSpPr>
          <p:spPr>
            <a:xfrm>
              <a:off x="1088136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7" name="Object576"/>
            <p:cNvSpPr/>
            <p:nvPr/>
          </p:nvSpPr>
          <p:spPr>
            <a:xfrm>
              <a:off x="1574756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8" name="Object577"/>
            <p:cNvSpPr/>
            <p:nvPr/>
          </p:nvSpPr>
          <p:spPr>
            <a:xfrm>
              <a:off x="1818066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9" name="Object578"/>
            <p:cNvSpPr/>
            <p:nvPr/>
          </p:nvSpPr>
          <p:spPr>
            <a:xfrm>
              <a:off x="2061376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0" name="Object579"/>
            <p:cNvSpPr/>
            <p:nvPr/>
          </p:nvSpPr>
          <p:spPr>
            <a:xfrm>
              <a:off x="2304686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1" name="Object580"/>
            <p:cNvSpPr/>
            <p:nvPr/>
          </p:nvSpPr>
          <p:spPr>
            <a:xfrm>
              <a:off x="254799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2" name="Object581"/>
            <p:cNvSpPr/>
            <p:nvPr/>
          </p:nvSpPr>
          <p:spPr>
            <a:xfrm>
              <a:off x="279130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3" name="Object582"/>
            <p:cNvSpPr/>
            <p:nvPr/>
          </p:nvSpPr>
          <p:spPr>
            <a:xfrm>
              <a:off x="303461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4" name="Object583"/>
            <p:cNvSpPr/>
            <p:nvPr/>
          </p:nvSpPr>
          <p:spPr>
            <a:xfrm>
              <a:off x="327792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5" name="Object584"/>
            <p:cNvSpPr/>
            <p:nvPr/>
          </p:nvSpPr>
          <p:spPr>
            <a:xfrm>
              <a:off x="352123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6" name="Object585"/>
            <p:cNvSpPr/>
            <p:nvPr/>
          </p:nvSpPr>
          <p:spPr>
            <a:xfrm>
              <a:off x="400785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7" name="Object586"/>
            <p:cNvSpPr/>
            <p:nvPr/>
          </p:nvSpPr>
          <p:spPr>
            <a:xfrm>
              <a:off x="473778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8" name="Object587"/>
            <p:cNvSpPr/>
            <p:nvPr/>
          </p:nvSpPr>
          <p:spPr>
            <a:xfrm>
              <a:off x="4981095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9" name="Object588"/>
            <p:cNvSpPr/>
            <p:nvPr/>
          </p:nvSpPr>
          <p:spPr>
            <a:xfrm>
              <a:off x="5954334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0" name="Object589"/>
            <p:cNvSpPr/>
            <p:nvPr/>
          </p:nvSpPr>
          <p:spPr>
            <a:xfrm>
              <a:off x="6684264" y="633699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1" name="Object590"/>
            <p:cNvSpPr/>
            <p:nvPr/>
          </p:nvSpPr>
          <p:spPr>
            <a:xfrm>
              <a:off x="1088136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2" name="Object591"/>
            <p:cNvSpPr/>
            <p:nvPr/>
          </p:nvSpPr>
          <p:spPr>
            <a:xfrm>
              <a:off x="1574756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3" name="Object592"/>
            <p:cNvSpPr/>
            <p:nvPr/>
          </p:nvSpPr>
          <p:spPr>
            <a:xfrm>
              <a:off x="352123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4" name="Object593"/>
            <p:cNvSpPr/>
            <p:nvPr/>
          </p:nvSpPr>
          <p:spPr>
            <a:xfrm>
              <a:off x="376454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5" name="Object594"/>
            <p:cNvSpPr/>
            <p:nvPr/>
          </p:nvSpPr>
          <p:spPr>
            <a:xfrm>
              <a:off x="400785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6" name="Object595"/>
            <p:cNvSpPr/>
            <p:nvPr/>
          </p:nvSpPr>
          <p:spPr>
            <a:xfrm>
              <a:off x="473778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7" name="Object596"/>
            <p:cNvSpPr/>
            <p:nvPr/>
          </p:nvSpPr>
          <p:spPr>
            <a:xfrm>
              <a:off x="4981095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8" name="Object597"/>
            <p:cNvSpPr/>
            <p:nvPr/>
          </p:nvSpPr>
          <p:spPr>
            <a:xfrm>
              <a:off x="5954334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9" name="Object598"/>
            <p:cNvSpPr/>
            <p:nvPr/>
          </p:nvSpPr>
          <p:spPr>
            <a:xfrm>
              <a:off x="6197644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0" name="Object599"/>
            <p:cNvSpPr/>
            <p:nvPr/>
          </p:nvSpPr>
          <p:spPr>
            <a:xfrm>
              <a:off x="6684264" y="658030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1" name="Object600"/>
            <p:cNvSpPr/>
            <p:nvPr/>
          </p:nvSpPr>
          <p:spPr>
            <a:xfrm>
              <a:off x="1088136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2" name="Object601"/>
            <p:cNvSpPr/>
            <p:nvPr/>
          </p:nvSpPr>
          <p:spPr>
            <a:xfrm>
              <a:off x="1331446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3" name="Object602"/>
            <p:cNvSpPr/>
            <p:nvPr/>
          </p:nvSpPr>
          <p:spPr>
            <a:xfrm>
              <a:off x="1574756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4" name="Object603"/>
            <p:cNvSpPr/>
            <p:nvPr/>
          </p:nvSpPr>
          <p:spPr>
            <a:xfrm>
              <a:off x="1818066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5" name="Object604"/>
            <p:cNvSpPr/>
            <p:nvPr/>
          </p:nvSpPr>
          <p:spPr>
            <a:xfrm>
              <a:off x="425116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6" name="Object605"/>
            <p:cNvSpPr/>
            <p:nvPr/>
          </p:nvSpPr>
          <p:spPr>
            <a:xfrm>
              <a:off x="473778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7" name="Object606"/>
            <p:cNvSpPr/>
            <p:nvPr/>
          </p:nvSpPr>
          <p:spPr>
            <a:xfrm>
              <a:off x="4981095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8" name="Object607"/>
            <p:cNvSpPr/>
            <p:nvPr/>
          </p:nvSpPr>
          <p:spPr>
            <a:xfrm>
              <a:off x="5954334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9" name="Object608"/>
            <p:cNvSpPr/>
            <p:nvPr/>
          </p:nvSpPr>
          <p:spPr>
            <a:xfrm>
              <a:off x="6197644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0" name="Object609"/>
            <p:cNvSpPr/>
            <p:nvPr/>
          </p:nvSpPr>
          <p:spPr>
            <a:xfrm>
              <a:off x="6440954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1" name="Object610"/>
            <p:cNvSpPr/>
            <p:nvPr/>
          </p:nvSpPr>
          <p:spPr>
            <a:xfrm>
              <a:off x="6684264" y="682361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2" name="Object611"/>
            <p:cNvSpPr/>
            <p:nvPr/>
          </p:nvSpPr>
          <p:spPr>
            <a:xfrm>
              <a:off x="1088136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3" name="Object612"/>
            <p:cNvSpPr/>
            <p:nvPr/>
          </p:nvSpPr>
          <p:spPr>
            <a:xfrm>
              <a:off x="1331446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4" name="Object613"/>
            <p:cNvSpPr/>
            <p:nvPr/>
          </p:nvSpPr>
          <p:spPr>
            <a:xfrm>
              <a:off x="1574756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5" name="Object614"/>
            <p:cNvSpPr/>
            <p:nvPr/>
          </p:nvSpPr>
          <p:spPr>
            <a:xfrm>
              <a:off x="1818066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6" name="Object615"/>
            <p:cNvSpPr/>
            <p:nvPr/>
          </p:nvSpPr>
          <p:spPr>
            <a:xfrm>
              <a:off x="2061376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7" name="Object616"/>
            <p:cNvSpPr/>
            <p:nvPr/>
          </p:nvSpPr>
          <p:spPr>
            <a:xfrm>
              <a:off x="425116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8" name="Object617"/>
            <p:cNvSpPr/>
            <p:nvPr/>
          </p:nvSpPr>
          <p:spPr>
            <a:xfrm>
              <a:off x="473778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9" name="Object618"/>
            <p:cNvSpPr/>
            <p:nvPr/>
          </p:nvSpPr>
          <p:spPr>
            <a:xfrm>
              <a:off x="498109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0" name="Object619"/>
            <p:cNvSpPr/>
            <p:nvPr/>
          </p:nvSpPr>
          <p:spPr>
            <a:xfrm>
              <a:off x="5224405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1" name="Object620"/>
            <p:cNvSpPr/>
            <p:nvPr/>
          </p:nvSpPr>
          <p:spPr>
            <a:xfrm>
              <a:off x="5467714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2" name="Object621"/>
            <p:cNvSpPr/>
            <p:nvPr/>
          </p:nvSpPr>
          <p:spPr>
            <a:xfrm>
              <a:off x="5711024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3" name="Object622"/>
            <p:cNvSpPr/>
            <p:nvPr/>
          </p:nvSpPr>
          <p:spPr>
            <a:xfrm>
              <a:off x="5954334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4" name="Object623"/>
            <p:cNvSpPr/>
            <p:nvPr/>
          </p:nvSpPr>
          <p:spPr>
            <a:xfrm>
              <a:off x="6197644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5" name="Object624"/>
            <p:cNvSpPr/>
            <p:nvPr/>
          </p:nvSpPr>
          <p:spPr>
            <a:xfrm>
              <a:off x="6440954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6" name="Object625"/>
            <p:cNvSpPr/>
            <p:nvPr/>
          </p:nvSpPr>
          <p:spPr>
            <a:xfrm>
              <a:off x="6684264" y="7066921"/>
              <a:ext cx="243310" cy="243310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1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12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631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48960331"/>
              </p:ext>
            </p:extLst>
          </p:nvPr>
        </p:nvGraphicFramePr>
        <p:xfrm>
          <a:off x="676275" y="7119940"/>
          <a:ext cx="6419850" cy="2514600"/>
        </p:xfrm>
        <a:graphic>
          <a:graphicData uri="http://schemas.openxmlformats.org/drawingml/2006/table">
            <a:tbl>
              <a:tblPr/>
              <a:tblGrid>
                <a:gridCol w="128397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8397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8397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83970">
                  <a:extLst>
                    <a:ext uri="{9D8B030D-6E8A-4147-A177-3AD203B41FA5}">
                      <a16:colId xmlns:a16="http://schemas.microsoft.com/office/drawing/2014/main" val="3319805800"/>
                    </a:ext>
                  </a:extLst>
                </a:gridCol>
                <a:gridCol w="1283970">
                  <a:extLst>
                    <a:ext uri="{9D8B030D-6E8A-4147-A177-3AD203B41FA5}">
                      <a16:colId xmlns:a16="http://schemas.microsoft.com/office/drawing/2014/main" val="3882083975"/>
                    </a:ext>
                  </a:extLst>
                </a:gridCol>
              </a:tblGrid>
              <a:tr h="219286"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Triangle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Rectangle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Square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Transformation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Scalene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9286"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Circle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Pentagon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Hexagon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Rotation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Obtuse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9286"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Octagon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Rhombus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Parallelogram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Reflection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Isosceles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9286"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Trapezoid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Line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Ray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Polygon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Acute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19286"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Angle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Vertex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Perimeter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Circumference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Hypotenuse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19286"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Area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Volume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Symmetry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Coordinate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Equilateral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19286"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Radius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Diameter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Chord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Parallel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19286"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Congruent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Similarity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Tangent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Perpendicular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19286"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Secant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Theorem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Postulate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Quadrilateral</a:t>
                      </a: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19286">
                <a:tc>
                  <a:txBody>
                    <a:bodyPr/>
                    <a:lstStyle/>
                    <a:p>
                      <a:pPr algn="ctr"/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19286">
                <a:tc>
                  <a:txBody>
                    <a:bodyPr/>
                    <a:lstStyle/>
                    <a:p>
                      <a:pPr algn="ctr"/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b="0" dirty="0">
                        <a:latin typeface="Century Gothic" panose="020B0502020202020204" pitchFamily="34" charset="0"/>
                      </a:endParaRPr>
                    </a:p>
                  </a:txBody>
                  <a:tcPr marL="38100" marR="38100" marT="38100" marB="3810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</a:tbl>
          </a:graphicData>
        </a:graphic>
      </p:graphicFrame>
      <p:sp>
        <p:nvSpPr>
          <p:cNvPr id="632" name="TextBox 631">
            <a:extLst>
              <a:ext uri="{FF2B5EF4-FFF2-40B4-BE49-F238E27FC236}">
                <a16:creationId xmlns:a16="http://schemas.microsoft.com/office/drawing/2014/main" id="{8C5CE8E6-FA89-9B79-19E6-D894D23639B6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Geometry Word Search </a:t>
            </a:r>
          </a:p>
        </p:txBody>
      </p:sp>
      <p:sp>
        <p:nvSpPr>
          <p:cNvPr id="633" name="Text Box 2">
            <a:extLst>
              <a:ext uri="{FF2B5EF4-FFF2-40B4-BE49-F238E27FC236}">
                <a16:creationId xmlns:a16="http://schemas.microsoft.com/office/drawing/2014/main" id="{E9F9A935-8260-AEF2-49BD-8ABE8DC1945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634" name="Picture 3">
            <a:extLst>
              <a:ext uri="{FF2B5EF4-FFF2-40B4-BE49-F238E27FC236}">
                <a16:creationId xmlns:a16="http://schemas.microsoft.com/office/drawing/2014/main" id="{539F947B-6CEF-ABD3-B198-0D945E34D796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683</Words>
  <Application>Microsoft Office PowerPoint</Application>
  <PresentationFormat>Custom</PresentationFormat>
  <Paragraphs>670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Geometry Word Search</dc:title>
  <dc:subject>PptxGenJS Presentation</dc:subject>
  <dc:creator>PptxGenJS</dc:creator>
  <cp:lastModifiedBy>Sarah Carter</cp:lastModifiedBy>
  <cp:revision>2</cp:revision>
  <dcterms:created xsi:type="dcterms:W3CDTF">2025-04-29T01:31:26Z</dcterms:created>
  <dcterms:modified xsi:type="dcterms:W3CDTF">2025-04-29T17:47:10Z</dcterms:modified>
</cp:coreProperties>
</file>