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72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132" y="32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9A13704-10C9-43D7-B5F7-DCFA05B136E9}"/>
    <pc:docChg chg="delSld">
      <pc:chgData name="Sarah Carter" userId="4b4e2a7e9c42e1b2" providerId="LiveId" clId="{99A13704-10C9-43D7-B5F7-DCFA05B136E9}" dt="2025-06-01T20:18:40.317" v="0" actId="2696"/>
      <pc:docMkLst>
        <pc:docMk/>
      </pc:docMkLst>
      <pc:sldChg chg="del">
        <pc:chgData name="Sarah Carter" userId="4b4e2a7e9c42e1b2" providerId="LiveId" clId="{99A13704-10C9-43D7-B5F7-DCFA05B136E9}" dt="2025-06-01T20:18:40.317" v="0" actId="2696"/>
        <pc:sldMkLst>
          <pc:docMk/>
          <pc:sldMk cId="2225301756" sldId="260"/>
        </pc:sldMkLst>
      </pc:sldChg>
      <pc:sldChg chg="del">
        <pc:chgData name="Sarah Carter" userId="4b4e2a7e9c42e1b2" providerId="LiveId" clId="{99A13704-10C9-43D7-B5F7-DCFA05B136E9}" dt="2025-06-01T20:18:40.317" v="0" actId="2696"/>
        <pc:sldMkLst>
          <pc:docMk/>
          <pc:sldMk cId="2215390556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GHOST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“GHOST” exactly once. 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942D237-4AB4-F2F8-4550-D2ACFB0DFB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80668" y="2140528"/>
            <a:ext cx="3173914" cy="3173914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9FE6AF5-29A4-3515-F5FD-2690A8C0D2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3881582" y="2140528"/>
            <a:ext cx="3173914" cy="317391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DD3206AD-A00A-E4A4-B6FA-6E361A6D44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80668" y="5441442"/>
            <a:ext cx="3173914" cy="3173914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D68C6FFA-F256-8851-A2BD-D752AC29ABA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3881582" y="5441442"/>
            <a:ext cx="3173914" cy="317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GHOST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  <a:p>
            <a:pPr algn="ctr"/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“GHOST”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6" r="6"/>
          <a:stretch/>
        </p:blipFill>
        <p:spPr>
          <a:xfrm>
            <a:off x="727920" y="2407540"/>
            <a:ext cx="6315747" cy="63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72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52</cp:revision>
  <dcterms:created xsi:type="dcterms:W3CDTF">2025-05-20T02:24:24Z</dcterms:created>
  <dcterms:modified xsi:type="dcterms:W3CDTF">2025-06-01T20:18:42Z</dcterms:modified>
</cp:coreProperties>
</file>