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 varScale="1">
        <p:scale>
          <a:sx n="48" d="100"/>
          <a:sy n="48" d="100"/>
        </p:scale>
        <p:origin x="195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4E52F46F-B508-4B24-96A2-A7C5D0941901}"/>
    <pc:docChg chg="delSld">
      <pc:chgData name="Sarah Carter" userId="4b4e2a7e9c42e1b2" providerId="LiveId" clId="{4E52F46F-B508-4B24-96A2-A7C5D0941901}" dt="2025-02-20T02:25:40.540" v="0" actId="2696"/>
      <pc:docMkLst>
        <pc:docMk/>
      </pc:docMkLst>
      <pc:sldChg chg="del">
        <pc:chgData name="Sarah Carter" userId="4b4e2a7e9c42e1b2" providerId="LiveId" clId="{4E52F46F-B508-4B24-96A2-A7C5D0941901}" dt="2025-02-20T02:25:40.540" v="0" actId="2696"/>
        <pc:sldMkLst>
          <pc:docMk/>
          <pc:sldMk cId="3877173065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customXml" Target="../ink/ink1.xml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596900" y="455861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Ghost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1941444" y="1058991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2544501" y="4439050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2553501" y="4430050"/>
                <a:ext cx="1800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8CD5A7C6-FA1D-DB3A-CB3E-3AAEC5B7881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2715" y="2168165"/>
            <a:ext cx="6686970" cy="5809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8</cp:revision>
  <cp:lastPrinted>2025-02-11T02:02:44Z</cp:lastPrinted>
  <dcterms:created xsi:type="dcterms:W3CDTF">2025-01-28T14:01:50Z</dcterms:created>
  <dcterms:modified xsi:type="dcterms:W3CDTF">2025-02-20T02:25:41Z</dcterms:modified>
</cp:coreProperties>
</file>