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notesSlides/notesSlide1.xml" ContentType="application/vnd.openxmlformats-officedocument.presentationml.notesSlide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67" r:id="rId2"/>
    <p:sldId id="268" r:id="rId3"/>
  </p:sldIdLst>
  <p:sldSz cx="7772400" cy="100584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68" userDrawn="1">
          <p15:clr>
            <a:srgbClr val="A4A3A4"/>
          </p15:clr>
        </p15:guide>
        <p15:guide id="2" pos="244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 showGuides="1">
      <p:cViewPr varScale="1">
        <p:scale>
          <a:sx n="46" d="100"/>
          <a:sy n="46" d="100"/>
        </p:scale>
        <p:origin x="1312" y="32"/>
      </p:cViewPr>
      <p:guideLst>
        <p:guide orient="horz" pos="3168"/>
        <p:guide pos="244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arah Carter" userId="4b4e2a7e9c42e1b2" providerId="LiveId" clId="{DB099D8B-FD83-4B5F-A22F-DF27E830C54D}"/>
    <pc:docChg chg="delSld">
      <pc:chgData name="Sarah Carter" userId="4b4e2a7e9c42e1b2" providerId="LiveId" clId="{DB099D8B-FD83-4B5F-A22F-DF27E830C54D}" dt="2025-06-02T00:12:54.989" v="0" actId="47"/>
      <pc:docMkLst>
        <pc:docMk/>
      </pc:docMkLst>
      <pc:sldChg chg="del">
        <pc:chgData name="Sarah Carter" userId="4b4e2a7e9c42e1b2" providerId="LiveId" clId="{DB099D8B-FD83-4B5F-A22F-DF27E830C54D}" dt="2025-06-02T00:12:54.989" v="0" actId="47"/>
        <pc:sldMkLst>
          <pc:docMk/>
          <pc:sldMk cId="328041079" sldId="269"/>
        </pc:sldMkLst>
      </pc:sldChg>
      <pc:sldChg chg="del">
        <pc:chgData name="Sarah Carter" userId="4b4e2a7e9c42e1b2" providerId="LiveId" clId="{DB099D8B-FD83-4B5F-A22F-DF27E830C54D}" dt="2025-06-02T00:12:54.989" v="0" actId="47"/>
        <pc:sldMkLst>
          <pc:docMk/>
          <pc:sldMk cId="1415518949" sldId="270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6F1625D-5160-4D5E-8EC3-8AF575694753}" type="datetimeFigureOut">
              <a:rPr lang="en-US" smtClean="0"/>
              <a:t>6/1/2025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36788" y="1143000"/>
            <a:ext cx="23844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54C5941-4E02-4441-82BA-ED7E257F70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71310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32EF0F1-1DE5-4F10-91F3-4F31BF2993F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63767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704A6A-4F06-A052-991D-455E5FB9DD0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71550" y="1646133"/>
            <a:ext cx="5829300" cy="3501813"/>
          </a:xfrm>
        </p:spPr>
        <p:txBody>
          <a:bodyPr anchor="b"/>
          <a:lstStyle>
            <a:lvl1pPr algn="ctr">
              <a:defRPr sz="3825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F880A06-397E-7513-9E90-1E245660F2C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71550" y="5282990"/>
            <a:ext cx="5829300" cy="2428451"/>
          </a:xfrm>
        </p:spPr>
        <p:txBody>
          <a:bodyPr/>
          <a:lstStyle>
            <a:lvl1pPr marL="0" indent="0" algn="ctr">
              <a:buNone/>
              <a:defRPr sz="1530"/>
            </a:lvl1pPr>
            <a:lvl2pPr marL="291465" indent="0" algn="ctr">
              <a:buNone/>
              <a:defRPr sz="1275"/>
            </a:lvl2pPr>
            <a:lvl3pPr marL="582930" indent="0" algn="ctr">
              <a:buNone/>
              <a:defRPr sz="1148"/>
            </a:lvl3pPr>
            <a:lvl4pPr marL="874395" indent="0" algn="ctr">
              <a:buNone/>
              <a:defRPr sz="1020"/>
            </a:lvl4pPr>
            <a:lvl5pPr marL="1165860" indent="0" algn="ctr">
              <a:buNone/>
              <a:defRPr sz="1020"/>
            </a:lvl5pPr>
            <a:lvl6pPr marL="1457325" indent="0" algn="ctr">
              <a:buNone/>
              <a:defRPr sz="1020"/>
            </a:lvl6pPr>
            <a:lvl7pPr marL="1748790" indent="0" algn="ctr">
              <a:buNone/>
              <a:defRPr sz="1020"/>
            </a:lvl7pPr>
            <a:lvl8pPr marL="2040255" indent="0" algn="ctr">
              <a:buNone/>
              <a:defRPr sz="1020"/>
            </a:lvl8pPr>
            <a:lvl9pPr marL="2331720" indent="0" algn="ctr">
              <a:buNone/>
              <a:defRPr sz="102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D04B5D3-14AC-FA95-8DA0-AB63D0C56E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F9BFF8-5B90-4E03-A43E-9BDB6D041083}" type="datetimeFigureOut">
              <a:rPr lang="en-US" smtClean="0"/>
              <a:t>6/1/2025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1ADB9B7-51B4-F20E-20E3-3B5D02F4AD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790F895-847F-38D6-ACCA-A01C7F56A5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42C557-4860-4A93-B228-4A1D3E3699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87791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3DDE1A-262D-66A5-D993-7AC98BA264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C22F883-B7B3-491A-DDF7-1CC13F40FBF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B470726-F9FE-293C-8D53-711D07AC13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F9BFF8-5B90-4E03-A43E-9BDB6D041083}" type="datetimeFigureOut">
              <a:rPr lang="en-US" smtClean="0"/>
              <a:t>6/1/2025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092E491-E6CD-F559-CAFC-3F9ED7BBAC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D8C7B59-609D-FBBF-DE65-1BB24EA3F4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42C557-4860-4A93-B228-4A1D3E3699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03061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8A1C8EE-6176-06A0-E6C1-0AF2AD264E6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5562124" y="535518"/>
            <a:ext cx="1675924" cy="8524029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5CB8F5D-17C0-F395-E696-0B869453FE8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534353" y="535518"/>
            <a:ext cx="4930616" cy="852402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510AD0B-C9B5-B37F-117D-BAF20E3D34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F9BFF8-5B90-4E03-A43E-9BDB6D041083}" type="datetimeFigureOut">
              <a:rPr lang="en-US" smtClean="0"/>
              <a:t>6/1/2025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B4F832B-8DF2-84E1-5735-7B2EA82FB6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89B5DB3-1F11-8826-052C-100C1BE2E5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42C557-4860-4A93-B228-4A1D3E3699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07828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75A89-4378-9EFB-3DD0-F31CE7DC97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0C59F77-4326-AF88-0928-EF018E174C1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26E7A0-1BF4-8182-F1BE-F47ACD6426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F9BFF8-5B90-4E03-A43E-9BDB6D041083}" type="datetimeFigureOut">
              <a:rPr lang="en-US" smtClean="0"/>
              <a:t>6/1/2025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F3E884-BE13-C804-BE67-D6F7B2485D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0DEA468-BD2F-FCCA-9A2E-664A9A518F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42C557-4860-4A93-B228-4A1D3E3699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622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F86235-F027-4D5A-88B6-4550CCBE86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0304" y="2507617"/>
            <a:ext cx="6703695" cy="4184014"/>
          </a:xfrm>
        </p:spPr>
        <p:txBody>
          <a:bodyPr anchor="b"/>
          <a:lstStyle>
            <a:lvl1pPr>
              <a:defRPr sz="3825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DB18177-D2DC-B361-5807-888D8CFDC64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0304" y="6731213"/>
            <a:ext cx="6703695" cy="2200274"/>
          </a:xfrm>
        </p:spPr>
        <p:txBody>
          <a:bodyPr/>
          <a:lstStyle>
            <a:lvl1pPr marL="0" indent="0">
              <a:buNone/>
              <a:defRPr sz="1530">
                <a:solidFill>
                  <a:schemeClr val="tx1">
                    <a:tint val="82000"/>
                  </a:schemeClr>
                </a:solidFill>
              </a:defRPr>
            </a:lvl1pPr>
            <a:lvl2pPr marL="291465" indent="0">
              <a:buNone/>
              <a:defRPr sz="1275">
                <a:solidFill>
                  <a:schemeClr val="tx1">
                    <a:tint val="82000"/>
                  </a:schemeClr>
                </a:solidFill>
              </a:defRPr>
            </a:lvl2pPr>
            <a:lvl3pPr marL="582930" indent="0">
              <a:buNone/>
              <a:defRPr sz="1148">
                <a:solidFill>
                  <a:schemeClr val="tx1">
                    <a:tint val="82000"/>
                  </a:schemeClr>
                </a:solidFill>
              </a:defRPr>
            </a:lvl3pPr>
            <a:lvl4pPr marL="874395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4pPr>
            <a:lvl5pPr marL="1165860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5pPr>
            <a:lvl6pPr marL="1457325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6pPr>
            <a:lvl7pPr marL="1748790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7pPr>
            <a:lvl8pPr marL="2040255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8pPr>
            <a:lvl9pPr marL="2331720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A62813F-48E1-4A38-EF2E-FFA9468BB1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F9BFF8-5B90-4E03-A43E-9BDB6D041083}" type="datetimeFigureOut">
              <a:rPr lang="en-US" smtClean="0"/>
              <a:t>6/1/2025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56E0F48-963E-D9DF-FD7D-21C0091FC3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9CB0665-03CE-77D7-4B2B-7F23959847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42C557-4860-4A93-B228-4A1D3E3699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70460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7C0008-0B28-2EF3-F9D8-9E1C3C0D9F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2CA4DB8-884D-007C-401F-DEEF4DB0A2C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34353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1028EDC-4E08-13EB-82F4-29A2567D48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934778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0B1F8D6-D4A7-F500-DE8D-64640B39B7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F9BFF8-5B90-4E03-A43E-9BDB6D041083}" type="datetimeFigureOut">
              <a:rPr lang="en-US" smtClean="0"/>
              <a:t>6/1/2025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1AD238A-31D1-7E7B-DF73-FB7D1A78B5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89F982-640C-13C6-707F-389A79E33D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42C557-4860-4A93-B228-4A1D3E3699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16017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5ADC11-D37E-B6F9-7464-3F5ED2DA5B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365" y="535518"/>
            <a:ext cx="6703695" cy="194415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6B124E5-73E9-FF0A-D20D-52F5E42AC9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5366" y="2465706"/>
            <a:ext cx="3288089" cy="1208404"/>
          </a:xfrm>
        </p:spPr>
        <p:txBody>
          <a:bodyPr anchor="b"/>
          <a:lstStyle>
            <a:lvl1pPr marL="0" indent="0">
              <a:buNone/>
              <a:defRPr sz="1530" b="1"/>
            </a:lvl1pPr>
            <a:lvl2pPr marL="291465" indent="0">
              <a:buNone/>
              <a:defRPr sz="1275" b="1"/>
            </a:lvl2pPr>
            <a:lvl3pPr marL="582930" indent="0">
              <a:buNone/>
              <a:defRPr sz="1148" b="1"/>
            </a:lvl3pPr>
            <a:lvl4pPr marL="874395" indent="0">
              <a:buNone/>
              <a:defRPr sz="1020" b="1"/>
            </a:lvl4pPr>
            <a:lvl5pPr marL="1165860" indent="0">
              <a:buNone/>
              <a:defRPr sz="1020" b="1"/>
            </a:lvl5pPr>
            <a:lvl6pPr marL="1457325" indent="0">
              <a:buNone/>
              <a:defRPr sz="1020" b="1"/>
            </a:lvl6pPr>
            <a:lvl7pPr marL="1748790" indent="0">
              <a:buNone/>
              <a:defRPr sz="1020" b="1"/>
            </a:lvl7pPr>
            <a:lvl8pPr marL="2040255" indent="0">
              <a:buNone/>
              <a:defRPr sz="1020" b="1"/>
            </a:lvl8pPr>
            <a:lvl9pPr marL="2331720" indent="0">
              <a:buNone/>
              <a:defRPr sz="10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21AEBE8-79EE-74A1-4A9F-162C9CA951C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35366" y="3674110"/>
            <a:ext cx="3288089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4DD9674-86BD-38E4-07F8-7B23DD68F93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3934778" y="2465706"/>
            <a:ext cx="3304282" cy="1208404"/>
          </a:xfrm>
        </p:spPr>
        <p:txBody>
          <a:bodyPr anchor="b"/>
          <a:lstStyle>
            <a:lvl1pPr marL="0" indent="0">
              <a:buNone/>
              <a:defRPr sz="1530" b="1"/>
            </a:lvl1pPr>
            <a:lvl2pPr marL="291465" indent="0">
              <a:buNone/>
              <a:defRPr sz="1275" b="1"/>
            </a:lvl2pPr>
            <a:lvl3pPr marL="582930" indent="0">
              <a:buNone/>
              <a:defRPr sz="1148" b="1"/>
            </a:lvl3pPr>
            <a:lvl4pPr marL="874395" indent="0">
              <a:buNone/>
              <a:defRPr sz="1020" b="1"/>
            </a:lvl4pPr>
            <a:lvl5pPr marL="1165860" indent="0">
              <a:buNone/>
              <a:defRPr sz="1020" b="1"/>
            </a:lvl5pPr>
            <a:lvl6pPr marL="1457325" indent="0">
              <a:buNone/>
              <a:defRPr sz="1020" b="1"/>
            </a:lvl6pPr>
            <a:lvl7pPr marL="1748790" indent="0">
              <a:buNone/>
              <a:defRPr sz="1020" b="1"/>
            </a:lvl7pPr>
            <a:lvl8pPr marL="2040255" indent="0">
              <a:buNone/>
              <a:defRPr sz="1020" b="1"/>
            </a:lvl8pPr>
            <a:lvl9pPr marL="2331720" indent="0">
              <a:buNone/>
              <a:defRPr sz="10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6E8D088-DB4B-6A16-9F14-40AEE410FCF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3934778" y="3674110"/>
            <a:ext cx="3304282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C06C7C1-77CC-96CE-3A39-169E64C0F9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F9BFF8-5B90-4E03-A43E-9BDB6D041083}" type="datetimeFigureOut">
              <a:rPr lang="en-US" smtClean="0"/>
              <a:t>6/1/2025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6814AEE-B82F-06CB-BD12-5678A8008D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1878CB8-3A39-A69D-1902-29D1AB6C6D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42C557-4860-4A93-B228-4A1D3E3699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3012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D1A399-16C9-E59C-BA71-FDEFC2F742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8118C82-574D-3B2C-A1F7-00E9AAB8AB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F9BFF8-5B90-4E03-A43E-9BDB6D041083}" type="datetimeFigureOut">
              <a:rPr lang="en-US" smtClean="0"/>
              <a:t>6/1/2025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C7708C2-2192-C172-3B54-DC8871F9DF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1AC38DE-6265-E204-54E9-46AF867B07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42C557-4860-4A93-B228-4A1D3E3699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58393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2DCFC86-64DE-6C5A-11EA-AF05E2B7A7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F9BFF8-5B90-4E03-A43E-9BDB6D041083}" type="datetimeFigureOut">
              <a:rPr lang="en-US" smtClean="0"/>
              <a:t>6/1/2025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0CF45E4-F391-DED7-A5AD-F82C25CB70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5AC1DE0-A301-7C5C-6212-7480F9B17F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42C557-4860-4A93-B228-4A1D3E3699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90313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24FE68-A12E-3995-14A6-4EF21A138A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366" y="670560"/>
            <a:ext cx="2506801" cy="2346960"/>
          </a:xfrm>
        </p:spPr>
        <p:txBody>
          <a:bodyPr anchor="b"/>
          <a:lstStyle>
            <a:lvl1pPr>
              <a:defRPr sz="204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F6FFCE9-325F-7DF9-311E-AD01FF7DEAD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04282" y="1448225"/>
            <a:ext cx="3934778" cy="7147983"/>
          </a:xfrm>
        </p:spPr>
        <p:txBody>
          <a:bodyPr/>
          <a:lstStyle>
            <a:lvl1pPr>
              <a:defRPr sz="2040"/>
            </a:lvl1pPr>
            <a:lvl2pPr>
              <a:defRPr sz="1785"/>
            </a:lvl2pPr>
            <a:lvl3pPr>
              <a:defRPr sz="1530"/>
            </a:lvl3pPr>
            <a:lvl4pPr>
              <a:defRPr sz="1275"/>
            </a:lvl4pPr>
            <a:lvl5pPr>
              <a:defRPr sz="1275"/>
            </a:lvl5pPr>
            <a:lvl6pPr>
              <a:defRPr sz="1275"/>
            </a:lvl6pPr>
            <a:lvl7pPr>
              <a:defRPr sz="1275"/>
            </a:lvl7pPr>
            <a:lvl8pPr>
              <a:defRPr sz="1275"/>
            </a:lvl8pPr>
            <a:lvl9pPr>
              <a:defRPr sz="1275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8F3DB73-9E71-B112-BA50-C139138E2B9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35366" y="3017521"/>
            <a:ext cx="2506801" cy="5590329"/>
          </a:xfrm>
        </p:spPr>
        <p:txBody>
          <a:bodyPr/>
          <a:lstStyle>
            <a:lvl1pPr marL="0" indent="0">
              <a:buNone/>
              <a:defRPr sz="1020"/>
            </a:lvl1pPr>
            <a:lvl2pPr marL="291465" indent="0">
              <a:buNone/>
              <a:defRPr sz="893"/>
            </a:lvl2pPr>
            <a:lvl3pPr marL="582930" indent="0">
              <a:buNone/>
              <a:defRPr sz="765"/>
            </a:lvl3pPr>
            <a:lvl4pPr marL="874395" indent="0">
              <a:buNone/>
              <a:defRPr sz="638"/>
            </a:lvl4pPr>
            <a:lvl5pPr marL="1165860" indent="0">
              <a:buNone/>
              <a:defRPr sz="638"/>
            </a:lvl5pPr>
            <a:lvl6pPr marL="1457325" indent="0">
              <a:buNone/>
              <a:defRPr sz="638"/>
            </a:lvl6pPr>
            <a:lvl7pPr marL="1748790" indent="0">
              <a:buNone/>
              <a:defRPr sz="638"/>
            </a:lvl7pPr>
            <a:lvl8pPr marL="2040255" indent="0">
              <a:buNone/>
              <a:defRPr sz="638"/>
            </a:lvl8pPr>
            <a:lvl9pPr marL="2331720" indent="0">
              <a:buNone/>
              <a:defRPr sz="63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98CC04B-4D1B-0746-A103-2BFD6C83E7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F9BFF8-5B90-4E03-A43E-9BDB6D041083}" type="datetimeFigureOut">
              <a:rPr lang="en-US" smtClean="0"/>
              <a:t>6/1/2025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C1B8481-36CC-83EF-FD86-E47301B250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D2A7BD0-C877-2715-A988-38D90D5370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42C557-4860-4A93-B228-4A1D3E3699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45031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C03025-7FE7-2EA8-32F9-13124597E2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366" y="670560"/>
            <a:ext cx="2506801" cy="2346960"/>
          </a:xfrm>
        </p:spPr>
        <p:txBody>
          <a:bodyPr anchor="b"/>
          <a:lstStyle>
            <a:lvl1pPr>
              <a:defRPr sz="204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6329C4E-D7DF-2D13-F7A1-BBA3DA6EBA1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304282" y="1448225"/>
            <a:ext cx="3934778" cy="7147983"/>
          </a:xfrm>
        </p:spPr>
        <p:txBody>
          <a:bodyPr/>
          <a:lstStyle>
            <a:lvl1pPr marL="0" indent="0">
              <a:buNone/>
              <a:defRPr sz="2040"/>
            </a:lvl1pPr>
            <a:lvl2pPr marL="291465" indent="0">
              <a:buNone/>
              <a:defRPr sz="1785"/>
            </a:lvl2pPr>
            <a:lvl3pPr marL="582930" indent="0">
              <a:buNone/>
              <a:defRPr sz="1530"/>
            </a:lvl3pPr>
            <a:lvl4pPr marL="874395" indent="0">
              <a:buNone/>
              <a:defRPr sz="1275"/>
            </a:lvl4pPr>
            <a:lvl5pPr marL="1165860" indent="0">
              <a:buNone/>
              <a:defRPr sz="1275"/>
            </a:lvl5pPr>
            <a:lvl6pPr marL="1457325" indent="0">
              <a:buNone/>
              <a:defRPr sz="1275"/>
            </a:lvl6pPr>
            <a:lvl7pPr marL="1748790" indent="0">
              <a:buNone/>
              <a:defRPr sz="1275"/>
            </a:lvl7pPr>
            <a:lvl8pPr marL="2040255" indent="0">
              <a:buNone/>
              <a:defRPr sz="1275"/>
            </a:lvl8pPr>
            <a:lvl9pPr marL="2331720" indent="0">
              <a:buNone/>
              <a:defRPr sz="1275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3DF38FA-9859-4AEC-3833-940F19AF395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35366" y="3017521"/>
            <a:ext cx="2506801" cy="5590329"/>
          </a:xfrm>
        </p:spPr>
        <p:txBody>
          <a:bodyPr/>
          <a:lstStyle>
            <a:lvl1pPr marL="0" indent="0">
              <a:buNone/>
              <a:defRPr sz="1020"/>
            </a:lvl1pPr>
            <a:lvl2pPr marL="291465" indent="0">
              <a:buNone/>
              <a:defRPr sz="893"/>
            </a:lvl2pPr>
            <a:lvl3pPr marL="582930" indent="0">
              <a:buNone/>
              <a:defRPr sz="765"/>
            </a:lvl3pPr>
            <a:lvl4pPr marL="874395" indent="0">
              <a:buNone/>
              <a:defRPr sz="638"/>
            </a:lvl4pPr>
            <a:lvl5pPr marL="1165860" indent="0">
              <a:buNone/>
              <a:defRPr sz="638"/>
            </a:lvl5pPr>
            <a:lvl6pPr marL="1457325" indent="0">
              <a:buNone/>
              <a:defRPr sz="638"/>
            </a:lvl6pPr>
            <a:lvl7pPr marL="1748790" indent="0">
              <a:buNone/>
              <a:defRPr sz="638"/>
            </a:lvl7pPr>
            <a:lvl8pPr marL="2040255" indent="0">
              <a:buNone/>
              <a:defRPr sz="638"/>
            </a:lvl8pPr>
            <a:lvl9pPr marL="2331720" indent="0">
              <a:buNone/>
              <a:defRPr sz="63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E3D242-891E-BAA8-53A7-0F6A312B8F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F9BFF8-5B90-4E03-A43E-9BDB6D041083}" type="datetimeFigureOut">
              <a:rPr lang="en-US" smtClean="0"/>
              <a:t>6/1/2025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FA92E1-69B1-D188-30BB-CC8CC783F7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873D7B8-F757-5B57-6C92-7E360E674C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42C557-4860-4A93-B228-4A1D3E3699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01262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DFE630E-7CB7-8C0B-95B0-EC133D6E84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4353" y="535518"/>
            <a:ext cx="6703695" cy="1944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689F876-3500-8351-1342-D326FA2AA54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4353" y="2677584"/>
            <a:ext cx="6703695" cy="6381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F652CE-9DB7-E93B-5D09-81F8933F835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34353" y="9322648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6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3F9BFF8-5B90-4E03-A43E-9BDB6D041083}" type="datetimeFigureOut">
              <a:rPr lang="en-US" smtClean="0"/>
              <a:t>6/1/2025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E7E941A-6590-3172-8F08-C58E7E07B5C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574608" y="9322648"/>
            <a:ext cx="2623185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6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62906D3-3908-782E-601C-D0FFADA895D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489258" y="9322648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6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D42C557-4860-4A93-B228-4A1D3E3699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54790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582930" rtl="0" eaLnBrk="1" latinLnBrk="0" hangingPunct="1">
        <a:lnSpc>
          <a:spcPct val="90000"/>
        </a:lnSpc>
        <a:spcBef>
          <a:spcPct val="0"/>
        </a:spcBef>
        <a:buNone/>
        <a:defRPr sz="280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45733" indent="-145733" algn="l" defTabSz="582930" rtl="0" eaLnBrk="1" latinLnBrk="0" hangingPunct="1">
        <a:lnSpc>
          <a:spcPct val="90000"/>
        </a:lnSpc>
        <a:spcBef>
          <a:spcPts val="638"/>
        </a:spcBef>
        <a:buFont typeface="Arial" panose="020B0604020202020204" pitchFamily="34" charset="0"/>
        <a:buChar char="•"/>
        <a:defRPr sz="1785" kern="1200">
          <a:solidFill>
            <a:schemeClr val="tx1"/>
          </a:solidFill>
          <a:latin typeface="+mn-lt"/>
          <a:ea typeface="+mn-ea"/>
          <a:cs typeface="+mn-cs"/>
        </a:defRPr>
      </a:lvl1pPr>
      <a:lvl2pPr marL="43719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2pPr>
      <a:lvl3pPr marL="72866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275" kern="1200">
          <a:solidFill>
            <a:schemeClr val="tx1"/>
          </a:solidFill>
          <a:latin typeface="+mn-lt"/>
          <a:ea typeface="+mn-ea"/>
          <a:cs typeface="+mn-cs"/>
        </a:defRPr>
      </a:lvl3pPr>
      <a:lvl4pPr marL="102012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4pPr>
      <a:lvl5pPr marL="131159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5pPr>
      <a:lvl6pPr marL="160305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6pPr>
      <a:lvl7pPr marL="189452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7pPr>
      <a:lvl8pPr marL="218598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8pPr>
      <a:lvl9pPr marL="247745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1pPr>
      <a:lvl2pPr marL="29146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2pPr>
      <a:lvl3pPr marL="58293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3pPr>
      <a:lvl4pPr marL="87439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4pPr>
      <a:lvl5pPr marL="116586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5pPr>
      <a:lvl6pPr marL="145732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6pPr>
      <a:lvl7pPr marL="174879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7pPr>
      <a:lvl8pPr marL="204025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13" Type="http://schemas.openxmlformats.org/officeDocument/2006/relationships/image" Target="../media/image7.svg"/><Relationship Id="rId3" Type="http://schemas.openxmlformats.org/officeDocument/2006/relationships/tags" Target="../tags/tag3.xml"/><Relationship Id="rId7" Type="http://schemas.openxmlformats.org/officeDocument/2006/relationships/image" Target="../media/image1.png"/><Relationship Id="rId12" Type="http://schemas.openxmlformats.org/officeDocument/2006/relationships/image" Target="../media/image6.png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notesSlide" Target="../notesSlides/notesSlide1.xml"/><Relationship Id="rId11" Type="http://schemas.openxmlformats.org/officeDocument/2006/relationships/image" Target="../media/image5.svg"/><Relationship Id="rId5" Type="http://schemas.openxmlformats.org/officeDocument/2006/relationships/slideLayout" Target="../slideLayouts/slideLayout7.xml"/><Relationship Id="rId15" Type="http://schemas.openxmlformats.org/officeDocument/2006/relationships/image" Target="../media/image9.svg"/><Relationship Id="rId10" Type="http://schemas.openxmlformats.org/officeDocument/2006/relationships/image" Target="../media/image4.png"/><Relationship Id="rId4" Type="http://schemas.openxmlformats.org/officeDocument/2006/relationships/tags" Target="../tags/tag4.xml"/><Relationship Id="rId9" Type="http://schemas.openxmlformats.org/officeDocument/2006/relationships/image" Target="../media/image3.svg"/><Relationship Id="rId14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svg"/><Relationship Id="rId3" Type="http://schemas.openxmlformats.org/officeDocument/2006/relationships/tags" Target="../tags/tag7.xml"/><Relationship Id="rId7" Type="http://schemas.openxmlformats.org/officeDocument/2006/relationships/image" Target="../media/image10.png"/><Relationship Id="rId2" Type="http://schemas.openxmlformats.org/officeDocument/2006/relationships/tags" Target="../tags/tag6.xml"/><Relationship Id="rId1" Type="http://schemas.openxmlformats.org/officeDocument/2006/relationships/tags" Target="../tags/tag5.xml"/><Relationship Id="rId6" Type="http://schemas.openxmlformats.org/officeDocument/2006/relationships/image" Target="../media/image1.png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E4F4D5EA-28BD-4968-DEDB-FDB78894F186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2927" y="9358083"/>
            <a:ext cx="1505327" cy="198326"/>
          </a:xfrm>
          <a:prstGeom prst="rect">
            <a:avLst/>
          </a:prstGeom>
        </p:spPr>
      </p:pic>
      <p:sp>
        <p:nvSpPr>
          <p:cNvPr id="14" name="Textbox_01 M">
            <a:extLst>
              <a:ext uri="{FF2B5EF4-FFF2-40B4-BE49-F238E27FC236}">
                <a16:creationId xmlns:a16="http://schemas.microsoft.com/office/drawing/2014/main" id="{EA461CBB-D685-5E9F-D5BA-3F5ECD1013B0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1444146" y="9339745"/>
            <a:ext cx="5083463" cy="23500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927" dirty="0">
                <a:latin typeface="Century Gothic" panose="020B0502020202020204" pitchFamily="34" charset="0"/>
              </a:rPr>
              <a:t>Sarah Carter | @mathequalslove | mathequalslove.net | </a:t>
            </a:r>
          </a:p>
        </p:txBody>
      </p:sp>
      <p:sp>
        <p:nvSpPr>
          <p:cNvPr id="15" name="TextBox 20 M">
            <a:extLst>
              <a:ext uri="{FF2B5EF4-FFF2-40B4-BE49-F238E27FC236}">
                <a16:creationId xmlns:a16="http://schemas.microsoft.com/office/drawing/2014/main" id="{D74669C4-C897-BE1B-AA4F-DA7C5E6E4828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69831" y="306169"/>
            <a:ext cx="683273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>
                <a:latin typeface="Century Gothic" panose="020B0502020202020204" pitchFamily="34" charset="0"/>
              </a:rPr>
              <a:t>GOBLIN</a:t>
            </a:r>
            <a:endParaRPr lang="en-US" sz="4000" b="1" dirty="0">
              <a:latin typeface="Century Gothic" panose="020B0502020202020204" pitchFamily="34" charset="0"/>
            </a:endParaRPr>
          </a:p>
          <a:p>
            <a:pPr algn="ctr"/>
            <a:r>
              <a:rPr lang="en-US" sz="2000" dirty="0">
                <a:latin typeface="Century Gothic" panose="020B0502020202020204" pitchFamily="34" charset="0"/>
              </a:rPr>
              <a:t>AREA DIVISION PUZZLES</a:t>
            </a:r>
          </a:p>
        </p:txBody>
      </p:sp>
      <p:sp>
        <p:nvSpPr>
          <p:cNvPr id="16" name="TextBox 24 M">
            <a:extLst>
              <a:ext uri="{FF2B5EF4-FFF2-40B4-BE49-F238E27FC236}">
                <a16:creationId xmlns:a16="http://schemas.microsoft.com/office/drawing/2014/main" id="{8DCB71DE-FD0A-E201-0E88-F0743622C160}"/>
              </a:ext>
            </a:extLst>
          </p:cNvPr>
          <p:cNvSpPr txBox="1"/>
          <p:nvPr>
            <p:custDataLst>
              <p:tags r:id="rId4"/>
            </p:custDataLst>
          </p:nvPr>
        </p:nvSpPr>
        <p:spPr>
          <a:xfrm>
            <a:off x="0" y="1309449"/>
            <a:ext cx="7772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Divide the grid into regions so that each region contains the letters in the </a:t>
            </a:r>
            <a:br>
              <a:rPr lang="en-US" sz="1200">
                <a:solidFill>
                  <a:srgbClr val="000000"/>
                </a:solidFill>
                <a:latin typeface="Century Gothic" panose="020B0502020202020204" pitchFamily="34" charset="0"/>
              </a:rPr>
            </a:br>
            <a:r>
              <a:rPr lang="en-US" sz="1200">
                <a:solidFill>
                  <a:srgbClr val="000000"/>
                </a:solidFill>
                <a:latin typeface="Century Gothic" panose="020B0502020202020204" pitchFamily="34" charset="0"/>
              </a:rPr>
              <a:t>word “GOBLIN” </a:t>
            </a:r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exactly once. </a:t>
            </a:r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0720124B-02B8-DC03-0537-BFD0B5BD71AB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650244" y="2093769"/>
            <a:ext cx="3154680" cy="3154680"/>
          </a:xfrm>
          <a:prstGeom prst="rect">
            <a:avLst/>
          </a:prstGeom>
        </p:spPr>
      </p:pic>
      <p:pic>
        <p:nvPicPr>
          <p:cNvPr id="3" name="Graphic 2">
            <a:extLst>
              <a:ext uri="{FF2B5EF4-FFF2-40B4-BE49-F238E27FC236}">
                <a16:creationId xmlns:a16="http://schemas.microsoft.com/office/drawing/2014/main" id="{A50756C3-3D03-9C18-9B75-FAD98D65684B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3963708" y="2093769"/>
            <a:ext cx="3154680" cy="3154680"/>
          </a:xfrm>
          <a:prstGeom prst="rect">
            <a:avLst/>
          </a:prstGeom>
        </p:spPr>
      </p:pic>
      <p:pic>
        <p:nvPicPr>
          <p:cNvPr id="4" name="Graphic 3">
            <a:extLst>
              <a:ext uri="{FF2B5EF4-FFF2-40B4-BE49-F238E27FC236}">
                <a16:creationId xmlns:a16="http://schemas.microsoft.com/office/drawing/2014/main" id="{28F73D7B-B75C-CA59-73A4-62D2908095F4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640628" y="5575037"/>
            <a:ext cx="3154680" cy="3154680"/>
          </a:xfrm>
          <a:prstGeom prst="rect">
            <a:avLst/>
          </a:prstGeom>
        </p:spPr>
      </p:pic>
      <p:pic>
        <p:nvPicPr>
          <p:cNvPr id="5" name="Graphic 4">
            <a:extLst>
              <a:ext uri="{FF2B5EF4-FFF2-40B4-BE49-F238E27FC236}">
                <a16:creationId xmlns:a16="http://schemas.microsoft.com/office/drawing/2014/main" id="{CC50B3A7-9003-0969-5C66-456813FF93BC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3963708" y="5575037"/>
            <a:ext cx="3154680" cy="31546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65509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9AD40AF-F3F1-751C-FC20-7BC096909A1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BF8D74CB-6EF2-540E-1193-E82F591FC941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2927" y="9358083"/>
            <a:ext cx="1505327" cy="198326"/>
          </a:xfrm>
          <a:prstGeom prst="rect">
            <a:avLst/>
          </a:prstGeom>
        </p:spPr>
      </p:pic>
      <p:sp>
        <p:nvSpPr>
          <p:cNvPr id="14" name="Textbox_01 M">
            <a:extLst>
              <a:ext uri="{FF2B5EF4-FFF2-40B4-BE49-F238E27FC236}">
                <a16:creationId xmlns:a16="http://schemas.microsoft.com/office/drawing/2014/main" id="{9E1A1F20-D04E-6DE0-E5CB-83F30E0979AB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1444146" y="9339745"/>
            <a:ext cx="5083463" cy="23500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927" dirty="0">
                <a:latin typeface="Century Gothic" panose="020B0502020202020204" pitchFamily="34" charset="0"/>
              </a:rPr>
              <a:t>Sarah Carter | @mathequalslove | mathequalslove.net | </a:t>
            </a:r>
          </a:p>
        </p:txBody>
      </p:sp>
      <p:sp>
        <p:nvSpPr>
          <p:cNvPr id="15" name="TextBox 20 M">
            <a:extLst>
              <a:ext uri="{FF2B5EF4-FFF2-40B4-BE49-F238E27FC236}">
                <a16:creationId xmlns:a16="http://schemas.microsoft.com/office/drawing/2014/main" id="{B2EDEFFE-BA83-8940-4887-08B78459FA7E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69831" y="306169"/>
            <a:ext cx="683273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>
                <a:latin typeface="Century Gothic" panose="020B0502020202020204" pitchFamily="34" charset="0"/>
              </a:rPr>
              <a:t>GOBLIN</a:t>
            </a:r>
            <a:endParaRPr lang="en-US" sz="4000" b="1" dirty="0">
              <a:latin typeface="Century Gothic" panose="020B0502020202020204" pitchFamily="34" charset="0"/>
            </a:endParaRPr>
          </a:p>
          <a:p>
            <a:pPr algn="ctr"/>
            <a:r>
              <a:rPr lang="en-US" sz="2000" dirty="0">
                <a:latin typeface="Century Gothic" panose="020B0502020202020204" pitchFamily="34" charset="0"/>
              </a:rPr>
              <a:t>AREA DIVISION PUZZLES</a:t>
            </a:r>
          </a:p>
        </p:txBody>
      </p:sp>
      <p:sp>
        <p:nvSpPr>
          <p:cNvPr id="16" name="TextBox 24 M">
            <a:extLst>
              <a:ext uri="{FF2B5EF4-FFF2-40B4-BE49-F238E27FC236}">
                <a16:creationId xmlns:a16="http://schemas.microsoft.com/office/drawing/2014/main" id="{B060BDD4-3C82-5AC4-4B71-6A72F9A2D31B}"/>
              </a:ext>
            </a:extLst>
          </p:cNvPr>
          <p:cNvSpPr txBox="1"/>
          <p:nvPr>
            <p:custDataLst>
              <p:tags r:id="rId4"/>
            </p:custDataLst>
          </p:nvPr>
        </p:nvSpPr>
        <p:spPr>
          <a:xfrm>
            <a:off x="0" y="1309449"/>
            <a:ext cx="7772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Divide the grid into regions so that each region contains the letters in the </a:t>
            </a:r>
            <a:br>
              <a:rPr lang="en-US" sz="1200">
                <a:solidFill>
                  <a:srgbClr val="000000"/>
                </a:solidFill>
                <a:latin typeface="Century Gothic" panose="020B0502020202020204" pitchFamily="34" charset="0"/>
              </a:rPr>
            </a:br>
            <a:r>
              <a:rPr lang="en-US" sz="1200">
                <a:solidFill>
                  <a:srgbClr val="000000"/>
                </a:solidFill>
                <a:latin typeface="Century Gothic" panose="020B0502020202020204" pitchFamily="34" charset="0"/>
              </a:rPr>
              <a:t>word “GOBLIN” </a:t>
            </a:r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exactly once. </a:t>
            </a:r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5EA9DAE9-6AFE-0368-9BC8-941C7A97E0B0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756033" y="2093770"/>
            <a:ext cx="6260335" cy="70341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8257961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4"/>
  <p:tag name="SLIDES" val="1,2,3"/>
  <p:tag name="RESULT" val="slide-258-13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5"/>
  <p:tag name="SLIDES" val="1,2,3"/>
  <p:tag name="RESULT" val="slide-258-14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6"/>
  <p:tag name="SLIDES" val="1,2,3"/>
  <p:tag name="RESULT" val="slide-258-15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7"/>
  <p:tag name="SLIDES" val="1,2,3"/>
  <p:tag name="RESULT" val="slide-258-16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4"/>
  <p:tag name="SLIDES" val="1,2,3"/>
  <p:tag name="RESULT" val="slide-258-13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5"/>
  <p:tag name="SLIDES" val="1,2,3"/>
  <p:tag name="RESULT" val="slide-258-14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6"/>
  <p:tag name="SLIDES" val="1,2,3"/>
  <p:tag name="RESULT" val="slide-258-15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7"/>
  <p:tag name="SLIDES" val="1,2,3"/>
  <p:tag name="RESULT" val="slide-258-16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104</TotalTime>
  <Words>73</Words>
  <Application>Microsoft Office PowerPoint</Application>
  <PresentationFormat>Custom</PresentationFormat>
  <Paragraphs>9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Aptos</vt:lpstr>
      <vt:lpstr>Aptos Display</vt:lpstr>
      <vt:lpstr>Arial</vt:lpstr>
      <vt:lpstr>Century Gothic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Sarah Carter</dc:creator>
  <cp:lastModifiedBy>Sarah Carter</cp:lastModifiedBy>
  <cp:revision>33</cp:revision>
  <dcterms:created xsi:type="dcterms:W3CDTF">2025-06-01T22:28:34Z</dcterms:created>
  <dcterms:modified xsi:type="dcterms:W3CDTF">2025-06-02T00:12:56Z</dcterms:modified>
</cp:coreProperties>
</file>