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9" r:id="rId2"/>
    <p:sldId id="280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56012B7-103A-41F1-98FC-C2BDAA5D8233}"/>
    <pc:docChg chg="delSld">
      <pc:chgData name="Sarah Carter" userId="4b4e2a7e9c42e1b2" providerId="LiveId" clId="{E56012B7-103A-41F1-98FC-C2BDAA5D8233}" dt="2025-06-05T02:43:23.795" v="0" actId="2696"/>
      <pc:docMkLst>
        <pc:docMk/>
      </pc:docMkLst>
      <pc:sldChg chg="del">
        <pc:chgData name="Sarah Carter" userId="4b4e2a7e9c42e1b2" providerId="LiveId" clId="{E56012B7-103A-41F1-98FC-C2BDAA5D8233}" dt="2025-06-05T02:43:23.795" v="0" actId="2696"/>
        <pc:sldMkLst>
          <pc:docMk/>
          <pc:sldMk cId="2165767843" sldId="281"/>
        </pc:sldMkLst>
      </pc:sldChg>
      <pc:sldChg chg="del">
        <pc:chgData name="Sarah Carter" userId="4b4e2a7e9c42e1b2" providerId="LiveId" clId="{E56012B7-103A-41F1-98FC-C2BDAA5D8233}" dt="2025-06-05T02:43:23.795" v="0" actId="2696"/>
        <pc:sldMkLst>
          <pc:docMk/>
          <pc:sldMk cId="1008020033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“5TH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E5ECF3C-56E5-79AF-C3CB-7C0A5C3D6B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F9D6E38-BA78-2158-F4BC-374C9E0D1D2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8C098C79-5A1C-9E37-0956-03165F1B45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E1AA544C-29A4-39CB-29DA-FD81ED9D6C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07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“5TH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3BDC2A2-22F4-E4A6-9FB3-A5DD002D75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6741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17</cp:revision>
  <dcterms:created xsi:type="dcterms:W3CDTF">2025-06-05T01:24:11Z</dcterms:created>
  <dcterms:modified xsi:type="dcterms:W3CDTF">2025-06-05T02:43:25Z</dcterms:modified>
</cp:coreProperties>
</file>