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9" r:id="rId2"/>
    <p:sldId id="280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E63D6BE-6B87-4776-AE55-3C4AEF55C6B9}"/>
    <pc:docChg chg="delSld">
      <pc:chgData name="Sarah Carter" userId="4b4e2a7e9c42e1b2" providerId="LiveId" clId="{6E63D6BE-6B87-4776-AE55-3C4AEF55C6B9}" dt="2025-06-05T03:16:49.369" v="0" actId="2696"/>
      <pc:docMkLst>
        <pc:docMk/>
      </pc:docMkLst>
      <pc:sldChg chg="del">
        <pc:chgData name="Sarah Carter" userId="4b4e2a7e9c42e1b2" providerId="LiveId" clId="{6E63D6BE-6B87-4776-AE55-3C4AEF55C6B9}" dt="2025-06-05T03:16:49.369" v="0" actId="2696"/>
        <pc:sldMkLst>
          <pc:docMk/>
          <pc:sldMk cId="715212137" sldId="281"/>
        </pc:sldMkLst>
      </pc:sldChg>
      <pc:sldChg chg="del">
        <pc:chgData name="Sarah Carter" userId="4b4e2a7e9c42e1b2" providerId="LiveId" clId="{6E63D6BE-6B87-4776-AE55-3C4AEF55C6B9}" dt="2025-06-05T03:16:49.369" v="0" actId="2696"/>
        <pc:sldMkLst>
          <pc:docMk/>
          <pc:sldMk cId="2915873340" sldId="2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12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phrase “12TH GRADE”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D53571E-2446-040B-85DB-39E7C77655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9945B96C-5753-AA19-5281-8A3AA99632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12F2852-9688-0C46-C003-C16B23454A4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07B18202-0E77-B7F8-205F-051F8120137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457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12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phrase “12TH GRADE”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18C1374-8A59-FD94-71E6-F4FC909FF3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6508" y="2093770"/>
            <a:ext cx="633938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0741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41</cp:revision>
  <dcterms:created xsi:type="dcterms:W3CDTF">2025-06-05T01:24:11Z</dcterms:created>
  <dcterms:modified xsi:type="dcterms:W3CDTF">2025-06-05T03:16:51Z</dcterms:modified>
</cp:coreProperties>
</file>