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3" r:id="rId2"/>
    <p:sldId id="284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1DDFCB4-3B4E-4193-9873-E163CB8E9F03}"/>
    <pc:docChg chg="delSld">
      <pc:chgData name="Sarah Carter" userId="4b4e2a7e9c42e1b2" providerId="LiveId" clId="{61DDFCB4-3B4E-4193-9873-E163CB8E9F03}" dt="2025-06-05T03:18:20.826" v="0" actId="2696"/>
      <pc:docMkLst>
        <pc:docMk/>
      </pc:docMkLst>
      <pc:sldChg chg="del">
        <pc:chgData name="Sarah Carter" userId="4b4e2a7e9c42e1b2" providerId="LiveId" clId="{61DDFCB4-3B4E-4193-9873-E163CB8E9F03}" dt="2025-06-05T03:18:20.826" v="0" actId="2696"/>
        <pc:sldMkLst>
          <pc:docMk/>
          <pc:sldMk cId="1133655423" sldId="285"/>
        </pc:sldMkLst>
      </pc:sldChg>
      <pc:sldChg chg="del">
        <pc:chgData name="Sarah Carter" userId="4b4e2a7e9c42e1b2" providerId="LiveId" clId="{61DDFCB4-3B4E-4193-9873-E163CB8E9F03}" dt="2025-06-05T03:18:20.826" v="0" actId="2696"/>
        <pc:sldMkLst>
          <pc:docMk/>
          <pc:sldMk cId="96513390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10</a:t>
            </a:r>
            <a:r>
              <a:rPr lang="en-US" sz="4000" b="1" baseline="30000" dirty="0"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latin typeface="Century Gothic" panose="020B0502020202020204" pitchFamily="34" charset="0"/>
              </a:rPr>
              <a:t> GRADE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phrase “10TH GRADE”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DD9189E-B622-8A8A-523D-BDABC9F75D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0244" y="2093769"/>
            <a:ext cx="3154680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B45E7B63-E089-7F42-0E15-2A15224793E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963708" y="2093769"/>
            <a:ext cx="3154680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E16D7A50-7EDC-E872-0853-814C6531283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40628" y="5575037"/>
            <a:ext cx="3154680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89ACE6A1-F330-7267-8C57-A8FD8C1F395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63708" y="5575037"/>
            <a:ext cx="3154680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205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10</a:t>
            </a:r>
            <a:r>
              <a:rPr lang="en-US" sz="4000" b="1" baseline="30000" dirty="0"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latin typeface="Century Gothic" panose="020B0502020202020204" pitchFamily="34" charset="0"/>
              </a:rPr>
              <a:t> GRADE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phrase “10TH GRADE”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16E3853-26EE-7AC9-7098-0E4CDABE6E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6508" y="2093770"/>
            <a:ext cx="6339385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6365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77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43</cp:revision>
  <dcterms:created xsi:type="dcterms:W3CDTF">2025-06-05T01:24:11Z</dcterms:created>
  <dcterms:modified xsi:type="dcterms:W3CDTF">2025-06-05T03:18:21Z</dcterms:modified>
</cp:coreProperties>
</file>