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1" r:id="rId2"/>
    <p:sldId id="272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036369B-DFA0-4A5C-9E26-E2E7C7CDF1A1}"/>
    <pc:docChg chg="delSld">
      <pc:chgData name="Sarah Carter" userId="4b4e2a7e9c42e1b2" providerId="LiveId" clId="{9036369B-DFA0-4A5C-9E26-E2E7C7CDF1A1}" dt="2025-06-05T02:46:48.240" v="0" actId="2696"/>
      <pc:docMkLst>
        <pc:docMk/>
      </pc:docMkLst>
      <pc:sldChg chg="del">
        <pc:chgData name="Sarah Carter" userId="4b4e2a7e9c42e1b2" providerId="LiveId" clId="{9036369B-DFA0-4A5C-9E26-E2E7C7CDF1A1}" dt="2025-06-05T02:46:48.240" v="0" actId="2696"/>
        <pc:sldMkLst>
          <pc:docMk/>
          <pc:sldMk cId="1085363397" sldId="273"/>
        </pc:sldMkLst>
      </pc:sldChg>
      <pc:sldChg chg="del">
        <pc:chgData name="Sarah Carter" userId="4b4e2a7e9c42e1b2" providerId="LiveId" clId="{9036369B-DFA0-4A5C-9E26-E2E7C7CDF1A1}" dt="2025-06-05T02:46:48.240" v="0" actId="2696"/>
        <pc:sldMkLst>
          <pc:docMk/>
          <pc:sldMk cId="1182901735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7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“7TH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6C98808-C900-1990-A6B6-2A2A65FCB1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4446" y="2093769"/>
            <a:ext cx="1986276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8DB092A2-B27A-3CB2-4149-A5F6782C13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7910" y="2093769"/>
            <a:ext cx="1986276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4F8F9650-1BA1-5169-29E2-048EC5635DF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24830" y="5575037"/>
            <a:ext cx="1986276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AE254252-C8D5-B100-2987-F2FD7DC9C25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547910" y="5575037"/>
            <a:ext cx="1986276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82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7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“7TH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D5E1002-A57A-994A-BCBC-6BE49CFE42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17" y="2093770"/>
            <a:ext cx="5641967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9731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77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21</cp:revision>
  <dcterms:created xsi:type="dcterms:W3CDTF">2025-06-05T01:24:11Z</dcterms:created>
  <dcterms:modified xsi:type="dcterms:W3CDTF">2025-06-05T02:46:49Z</dcterms:modified>
</cp:coreProperties>
</file>