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3" r:id="rId2"/>
    <p:sldId id="284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331F68A-72B6-4951-8EEB-DAB78C3CEFF2}"/>
    <pc:docChg chg="delSld">
      <pc:chgData name="Sarah Carter" userId="4b4e2a7e9c42e1b2" providerId="LiveId" clId="{7331F68A-72B6-4951-8EEB-DAB78C3CEFF2}" dt="2025-06-05T02:41:23.600" v="0" actId="2696"/>
      <pc:docMkLst>
        <pc:docMk/>
      </pc:docMkLst>
      <pc:sldChg chg="del">
        <pc:chgData name="Sarah Carter" userId="4b4e2a7e9c42e1b2" providerId="LiveId" clId="{7331F68A-72B6-4951-8EEB-DAB78C3CEFF2}" dt="2025-06-05T02:41:23.600" v="0" actId="2696"/>
        <pc:sldMkLst>
          <pc:docMk/>
          <pc:sldMk cId="747304210" sldId="285"/>
        </pc:sldMkLst>
      </pc:sldChg>
      <pc:sldChg chg="del">
        <pc:chgData name="Sarah Carter" userId="4b4e2a7e9c42e1b2" providerId="LiveId" clId="{7331F68A-72B6-4951-8EEB-DAB78C3CEFF2}" dt="2025-06-05T02:41:23.600" v="0" actId="2696"/>
        <pc:sldMkLst>
          <pc:docMk/>
          <pc:sldMk cId="350381974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“4TH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4228E0B-582C-5A3D-3DA7-A9552FCEEF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2EE8825-E5E2-1F5D-EF67-CD5852B279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F54996E2-D3B7-CFDB-E2CD-96951792BAA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3067A69-7CAC-FF2C-F4C7-6ACB374DA2D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87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“4TH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5FB065A-6D43-C2FB-DE37-0FD3C82709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7893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15</cp:revision>
  <dcterms:created xsi:type="dcterms:W3CDTF">2025-06-05T01:24:11Z</dcterms:created>
  <dcterms:modified xsi:type="dcterms:W3CDTF">2025-06-05T02:41:24Z</dcterms:modified>
</cp:coreProperties>
</file>