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7" r:id="rId2"/>
    <p:sldId id="268" r:id="rId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1312" y="3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63512623-D0D8-4D7E-B646-70ECD5876641}"/>
    <pc:docChg chg="delSld">
      <pc:chgData name="Sarah Carter" userId="4b4e2a7e9c42e1b2" providerId="LiveId" clId="{63512623-D0D8-4D7E-B646-70ECD5876641}" dt="2025-06-05T02:48:32.270" v="0" actId="2696"/>
      <pc:docMkLst>
        <pc:docMk/>
      </pc:docMkLst>
      <pc:sldChg chg="del">
        <pc:chgData name="Sarah Carter" userId="4b4e2a7e9c42e1b2" providerId="LiveId" clId="{63512623-D0D8-4D7E-B646-70ECD5876641}" dt="2025-06-05T02:48:32.270" v="0" actId="2696"/>
        <pc:sldMkLst>
          <pc:docMk/>
          <pc:sldMk cId="3189953336" sldId="269"/>
        </pc:sldMkLst>
      </pc:sldChg>
      <pc:sldChg chg="del">
        <pc:chgData name="Sarah Carter" userId="4b4e2a7e9c42e1b2" providerId="LiveId" clId="{63512623-D0D8-4D7E-B646-70ECD5876641}" dt="2025-06-05T02:48:32.270" v="0" actId="2696"/>
        <pc:sldMkLst>
          <pc:docMk/>
          <pc:sldMk cId="4092369964" sldId="27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51295F-62B3-4932-B259-9A83FD9C496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DE5AB1-6540-469E-BA50-951FA1BEDB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144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EF0F1-1DE5-4F10-91F3-4F31BF2993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376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13582-940A-40E6-B404-C1601B2555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E37037-8A89-B1E0-14DE-FB3A2FE3DA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6AE0A3-BF13-0C91-DC9C-2109FD6CD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CF8834-3205-E5FF-BBC2-66E67B705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983A02-EC3F-BB39-9A38-CD30FAF84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29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E33B7-C65D-5964-8F7E-E3527DD59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A6BC66-C875-6B00-FD03-A7915B3ACB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FC8E9-EB99-4F00-A92B-520D02DB4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0EE674-AAE6-B952-FAE5-1E4D194F9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F8029F-0ABF-2EFA-9F50-ADE203B7A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978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616674-22AD-4C06-DCF5-66AFD7929A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4B94B4-07BA-3888-406E-95253151BE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8DDA76-A670-841A-71A8-685420F87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BFDA6D-C4F9-8218-9FEB-6A958C6A1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DC8B71-E5B7-45F3-2610-A94BD0369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089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B4813-8130-790E-072E-78ECF783D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F5D664-A9EB-5F22-6649-67CDA03928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C438FB-3981-225D-F5C3-C7662224F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51EC20-F288-C9CC-6D54-69E1CA078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48D7A3-ED66-4267-1985-959DB0CB3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732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F458B-0BFD-0643-01CB-27F2D0377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5290DF-E27C-345D-118E-DD4DF3CAF7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1A8AF5-6A21-F721-2252-41DBBF229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458D10-E8AC-4EC0-F087-2504495EC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0A8913-D9C7-7147-38B9-0DA4DBBCC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653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2B732-E543-30B9-EB7C-BC7D29A64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8DBE06-E280-E1EC-AF70-A8EE59C008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EA11B9-D123-DC06-6121-63FA901664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8E59C0-18D6-97F7-41A7-221C960BB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7634A5-FE72-B5EC-6DC3-964192C91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FE449C-0ABC-AE22-5FA9-2D506F224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27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1E6E1-5B70-B843-337D-FF322269D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727F98-E11F-B47D-6840-6BE2640A4D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BCC207-475D-5F18-EC85-CFAED4A502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9E9871-A093-594D-D663-11341BB4E6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D48849-1BE6-6185-42ED-5E73C8DF74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955D61-475E-1666-B837-7173D5344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844E1C-2F1E-4A6E-84B1-1C4F4407C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EBE091-57A6-CFBF-C127-98EF944E3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707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29D9A-4305-962E-B2B0-659385B86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7E840A-7E19-C753-CD7B-7E94B495F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FA7384-A68B-45DD-10E3-8A0D9A17A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038A02-4BDD-7FD4-182F-B70737D2B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434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404EEC-3DDE-CD1D-F138-AF884E3F4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5E862B-12C1-DC03-AF87-126A80727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F32617-477C-F131-0CD4-E21875AFC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478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0E5FE-66B7-7225-96F3-88BE927F7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148461-8F4D-BC3F-1C66-CF100212D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9B6269-583D-4DA0-2F4C-C02FCF76B3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D21898-4203-CDE9-C81E-77BD34F9D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BB13E9-EE7C-476C-25AF-09B72EB0B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0678E8-FBC5-1DE5-0F3C-B1B0C84A8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965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C62A4-DD65-8B07-9119-9452B8F35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3C7F85-030F-69D6-D615-BF3BAD5487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11328B-C469-C79D-B05A-A2B00AF9F3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8B8DE7-DFC8-65C3-8F80-60CB9EEB4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281C47-DF8C-6AF7-BC1E-5B36611B0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D2247B-83AB-503F-221C-D316574DE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354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A2B2CB-A162-B6F2-C424-DD3E08B41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3B25CD-61A8-5DE8-07CF-63CBF461D9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959443-7CEE-90B3-D54C-0F132B5203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757EFF-0A01-CDC1-75E5-4D45508CF1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523100-BDF3-C65D-9842-49F38E8AF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019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svg"/><Relationship Id="rId3" Type="http://schemas.openxmlformats.org/officeDocument/2006/relationships/tags" Target="../tags/tag3.xml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1.xml"/><Relationship Id="rId11" Type="http://schemas.openxmlformats.org/officeDocument/2006/relationships/image" Target="../media/image5.svg"/><Relationship Id="rId5" Type="http://schemas.openxmlformats.org/officeDocument/2006/relationships/slideLayout" Target="../slideLayouts/slideLayout7.xml"/><Relationship Id="rId15" Type="http://schemas.openxmlformats.org/officeDocument/2006/relationships/image" Target="../media/image9.svg"/><Relationship Id="rId10" Type="http://schemas.openxmlformats.org/officeDocument/2006/relationships/image" Target="../media/image4.png"/><Relationship Id="rId4" Type="http://schemas.openxmlformats.org/officeDocument/2006/relationships/tags" Target="../tags/tag4.xml"/><Relationship Id="rId9" Type="http://schemas.openxmlformats.org/officeDocument/2006/relationships/image" Target="../media/image3.svg"/><Relationship Id="rId1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tags" Target="../tags/tag7.xml"/><Relationship Id="rId7" Type="http://schemas.openxmlformats.org/officeDocument/2006/relationships/image" Target="../media/image10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4F4D5EA-28BD-4968-DEDB-FDB78894F18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EA461CBB-D685-5E9F-D5BA-3F5ECD1013B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D74669C4-C897-BE1B-AA4F-DA7C5E6E482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8</a:t>
            </a:r>
            <a:r>
              <a:rPr lang="en-US" sz="4000" b="1" baseline="30000" dirty="0">
                <a:latin typeface="Century Gothic" panose="020B0502020202020204" pitchFamily="34" charset="0"/>
              </a:rPr>
              <a:t>TH</a:t>
            </a:r>
            <a:r>
              <a:rPr lang="en-US" sz="4000" b="1" dirty="0">
                <a:latin typeface="Century Gothic" panose="020B0502020202020204" pitchFamily="34" charset="0"/>
              </a:rPr>
              <a:t> GRADE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8DCB71DE-FD0A-E201-0E88-F0743622C16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phrase “8TH GRADE” exactly once.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0068B50E-E730-673A-CBE4-E6BD1EA991C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234446" y="2093769"/>
            <a:ext cx="1986276" cy="315468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BCE17AEA-50D9-57EE-FE96-EABEAD7DC8A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547910" y="2093769"/>
            <a:ext cx="1986276" cy="315468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102E2DB9-74E4-C2EC-BCFB-804893E935D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224830" y="5575037"/>
            <a:ext cx="1986276" cy="3154680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CF8569B7-104D-2DE6-8640-D7ECEE4BC4A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547910" y="5575037"/>
            <a:ext cx="1986276" cy="315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142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AD40AF-F3F1-751C-FC20-7BC096909A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F8D74CB-6EF2-540E-1193-E82F591FC94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9E1A1F20-D04E-6DE0-E5CB-83F30E0979A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B2EDEFFE-BA83-8940-4887-08B78459FA7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8</a:t>
            </a:r>
            <a:r>
              <a:rPr lang="en-US" sz="4000" b="1" baseline="30000" dirty="0">
                <a:latin typeface="Century Gothic" panose="020B0502020202020204" pitchFamily="34" charset="0"/>
              </a:rPr>
              <a:t>TH</a:t>
            </a:r>
            <a:r>
              <a:rPr lang="en-US" sz="4000" b="1" dirty="0">
                <a:latin typeface="Century Gothic" panose="020B0502020202020204" pitchFamily="34" charset="0"/>
              </a:rPr>
              <a:t> GRADE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B060BDD4-3C82-5AC4-4B71-6A72F9A2D31B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phrase “8TH GRADE” exactly once.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6AC00D57-804C-B2BC-380E-7B634B9C45A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65217" y="2093770"/>
            <a:ext cx="5641967" cy="7034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59294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77</Words>
  <Application>Microsoft Office PowerPoint</Application>
  <PresentationFormat>Custom</PresentationFormat>
  <Paragraphs>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23</cp:revision>
  <dcterms:created xsi:type="dcterms:W3CDTF">2025-06-05T01:24:11Z</dcterms:created>
  <dcterms:modified xsi:type="dcterms:W3CDTF">2025-06-05T02:48:33Z</dcterms:modified>
</cp:coreProperties>
</file>