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8FCB7DA-7D28-47E5-9E89-50723F02830C}"/>
    <pc:docChg chg="delSld">
      <pc:chgData name="Sarah Carter" userId="4b4e2a7e9c42e1b2" providerId="LiveId" clId="{98FCB7DA-7D28-47E5-9E89-50723F02830C}" dt="2025-06-05T02:45:03.673" v="0" actId="2696"/>
      <pc:docMkLst>
        <pc:docMk/>
      </pc:docMkLst>
      <pc:sldChg chg="del">
        <pc:chgData name="Sarah Carter" userId="4b4e2a7e9c42e1b2" providerId="LiveId" clId="{98FCB7DA-7D28-47E5-9E89-50723F02830C}" dt="2025-06-05T02:45:03.673" v="0" actId="2696"/>
        <pc:sldMkLst>
          <pc:docMk/>
          <pc:sldMk cId="1212211191" sldId="277"/>
        </pc:sldMkLst>
      </pc:sldChg>
      <pc:sldChg chg="del">
        <pc:chgData name="Sarah Carter" userId="4b4e2a7e9c42e1b2" providerId="LiveId" clId="{98FCB7DA-7D28-47E5-9E89-50723F02830C}" dt="2025-06-05T02:45:03.673" v="0" actId="2696"/>
        <pc:sldMkLst>
          <pc:docMk/>
          <pc:sldMk cId="2384985091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“6TH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5F3D6A7-968E-2E4F-C937-204A9C898C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1BDA019-5CFB-9E57-D1D7-5712B52C637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4675B11F-6EF8-E08C-A2AB-848B651DD4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92C5B9E-886D-6263-E5A4-D126CBA53F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3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“6TH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57A951C-A1B1-3854-249B-8F1C7D9A32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510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19</cp:revision>
  <dcterms:created xsi:type="dcterms:W3CDTF">2025-06-05T01:24:11Z</dcterms:created>
  <dcterms:modified xsi:type="dcterms:W3CDTF">2025-06-05T02:45:04Z</dcterms:modified>
</cp:coreProperties>
</file>