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94" d="100"/>
          <a:sy n="94" d="100"/>
        </p:scale>
        <p:origin x="968" y="-30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5</a:t>
            </a:r>
            <a:r>
              <a:rPr lang="en-US" sz="2627" b="1" baseline="30000" dirty="0">
                <a:latin typeface="Century Gothic" panose="020B0502020202020204" pitchFamily="34" charset="0"/>
              </a:rPr>
              <a:t>th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419947" y="963773"/>
            <a:ext cx="692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“5</a:t>
            </a:r>
            <a:r>
              <a:rPr lang="en-US" sz="1400" baseline="30000" dirty="0">
                <a:latin typeface="Century Gothic" panose="020B0502020202020204" pitchFamily="34" charset="0"/>
              </a:rPr>
              <a:t>th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5</a:t>
            </a:r>
            <a:r>
              <a:rPr lang="en-US" sz="3200" b="1" baseline="30000" dirty="0">
                <a:latin typeface="Century Gothic" panose="020B0502020202020204" pitchFamily="34" charset="0"/>
              </a:rPr>
              <a:t>th</a:t>
            </a:r>
            <a:r>
              <a:rPr lang="en-US" sz="3200" b="1" dirty="0">
                <a:latin typeface="Century Gothic" panose="020B0502020202020204" pitchFamily="34" charset="0"/>
              </a:rPr>
              <a:t> 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D3716-0AB8-CED8-9884-421CD831C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CC3AE75-F159-4BB1-540C-BABD3ACAF713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5</a:t>
            </a:r>
            <a:r>
              <a:rPr lang="en-US" sz="2627" b="1" baseline="30000" dirty="0">
                <a:latin typeface="Century Gothic" panose="020B0502020202020204" pitchFamily="34" charset="0"/>
              </a:rPr>
              <a:t>th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C0D793-81BB-73E3-FF84-5C3AE2B25C59}"/>
              </a:ext>
            </a:extLst>
          </p:cNvPr>
          <p:cNvSpPr txBox="1"/>
          <p:nvPr/>
        </p:nvSpPr>
        <p:spPr>
          <a:xfrm>
            <a:off x="419947" y="963773"/>
            <a:ext cx="692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“5</a:t>
            </a:r>
            <a:r>
              <a:rPr lang="en-US" sz="1400" baseline="30000" dirty="0">
                <a:latin typeface="Century Gothic" panose="020B0502020202020204" pitchFamily="34" charset="0"/>
              </a:rPr>
              <a:t>th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70B31D6-E430-AC2B-6D21-07BA3EA9D401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C0DEB3-B6F3-CE8A-A53B-4770901042C3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894F2BCA-DB81-5C7B-3C8F-5A3B88C18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290486D-BB23-18EE-4700-64D8862701CA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6290486D-BB23-18EE-4700-64D8862701C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46006EBE-0D1F-3770-CF01-89A60A6989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8225BA-2E86-B0DB-10A7-70A80DC30B16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B3D14A-528E-D6C2-6D5B-D398D515F1ED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5</a:t>
            </a:r>
            <a:r>
              <a:rPr lang="en-US" sz="3200" b="1" baseline="30000" dirty="0">
                <a:latin typeface="Century Gothic" panose="020B0502020202020204" pitchFamily="34" charset="0"/>
              </a:rPr>
              <a:t>th</a:t>
            </a:r>
            <a:r>
              <a:rPr lang="en-US" sz="3200" b="1" dirty="0">
                <a:latin typeface="Century Gothic" panose="020B0502020202020204" pitchFamily="34" charset="0"/>
              </a:rPr>
              <a:t> 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2803109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749</TotalTime>
  <Words>70</Words>
  <Application>Microsoft Office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42</cp:revision>
  <cp:lastPrinted>2025-02-11T02:02:44Z</cp:lastPrinted>
  <dcterms:created xsi:type="dcterms:W3CDTF">2025-01-28T14:01:50Z</dcterms:created>
  <dcterms:modified xsi:type="dcterms:W3CDTF">2025-07-15T02:20:00Z</dcterms:modified>
</cp:coreProperties>
</file>