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4" d="100"/>
          <a:sy n="64" d="100"/>
        </p:scale>
        <p:origin x="80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Kindergarten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60754" y="963773"/>
            <a:ext cx="70508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“Kindergarten”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5362120"/>
            <a:ext cx="1871330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10000" b="1" dirty="0">
                <a:latin typeface="Century Gothic" panose="020B0502020202020204" pitchFamily="34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31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59</cp:revision>
  <cp:lastPrinted>2025-02-11T02:02:44Z</cp:lastPrinted>
  <dcterms:created xsi:type="dcterms:W3CDTF">2025-01-28T14:01:50Z</dcterms:created>
  <dcterms:modified xsi:type="dcterms:W3CDTF">2025-07-15T02:48:06Z</dcterms:modified>
</cp:coreProperties>
</file>