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12</a:t>
            </a:r>
            <a:r>
              <a:rPr lang="en-US" sz="2627" b="1" baseline="30000" dirty="0">
                <a:latin typeface="Century Gothic" panose="020B0502020202020204" pitchFamily="34" charset="0"/>
              </a:rPr>
              <a:t>th</a:t>
            </a:r>
            <a:r>
              <a:rPr lang="en-US" sz="2627" b="1" dirty="0">
                <a:latin typeface="Century Gothic" panose="020B0502020202020204" pitchFamily="34" charset="0"/>
              </a:rPr>
              <a:t> Grade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419947" y="963773"/>
            <a:ext cx="692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Find the single time that “12</a:t>
            </a:r>
            <a:r>
              <a:rPr lang="en-US" sz="1400" baseline="30000" dirty="0">
                <a:latin typeface="Century Gothic" panose="020B0502020202020204" pitchFamily="34" charset="0"/>
              </a:rPr>
              <a:t>th</a:t>
            </a:r>
            <a:r>
              <a:rPr lang="en-US" sz="1400" dirty="0">
                <a:latin typeface="Century Gothic" panose="020B0502020202020204" pitchFamily="34" charset="0"/>
              </a:rPr>
              <a:t> Grade” appears in the hidden word grid below. </a:t>
            </a:r>
            <a:endParaRPr lang="en-US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7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262749-C6B2-51AC-17FC-5D7DCA9CDC46}"/>
              </a:ext>
            </a:extLst>
          </p:cNvPr>
          <p:cNvSpPr txBox="1"/>
          <p:nvPr/>
        </p:nvSpPr>
        <p:spPr>
          <a:xfrm>
            <a:off x="2950381" y="4823511"/>
            <a:ext cx="1871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sz="3200" b="1" dirty="0">
                <a:latin typeface="Century Gothic" panose="020B0502020202020204" pitchFamily="34" charset="0"/>
              </a:rPr>
              <a:t>12</a:t>
            </a:r>
            <a:r>
              <a:rPr lang="en-US" sz="3200" b="1" baseline="30000" dirty="0">
                <a:latin typeface="Century Gothic" panose="020B0502020202020204" pitchFamily="34" charset="0"/>
              </a:rPr>
              <a:t>th</a:t>
            </a:r>
            <a:r>
              <a:rPr lang="en-US" sz="3200" b="1" dirty="0">
                <a:latin typeface="Century Gothic" panose="020B0502020202020204" pitchFamily="34" charset="0"/>
              </a:rPr>
              <a:t> </a:t>
            </a:r>
            <a:br>
              <a:rPr lang="en-US" sz="3200" b="1" dirty="0">
                <a:latin typeface="Century Gothic" panose="020B0502020202020204" pitchFamily="34" charset="0"/>
              </a:rPr>
            </a:br>
            <a:r>
              <a:rPr lang="en-US" sz="3200" b="1" dirty="0">
                <a:latin typeface="Century Gothic" panose="020B0502020202020204" pitchFamily="34" charset="0"/>
              </a:rPr>
              <a:t>GRADE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768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57</cp:revision>
  <cp:lastPrinted>2025-02-11T02:02:44Z</cp:lastPrinted>
  <dcterms:created xsi:type="dcterms:W3CDTF">2025-01-28T14:01:50Z</dcterms:created>
  <dcterms:modified xsi:type="dcterms:W3CDTF">2025-07-15T02:43:26Z</dcterms:modified>
</cp:coreProperties>
</file>