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94" d="100"/>
          <a:sy n="94" d="100"/>
        </p:scale>
        <p:origin x="100" y="-10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3</a:t>
            </a:r>
            <a:r>
              <a:rPr lang="en-US" sz="2627" b="1" baseline="30000" dirty="0">
                <a:latin typeface="Century Gothic" panose="020B0502020202020204" pitchFamily="34" charset="0"/>
              </a:rPr>
              <a:t>rd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“3</a:t>
            </a:r>
            <a:r>
              <a:rPr lang="en-US" sz="1400" baseline="30000" dirty="0">
                <a:latin typeface="Century Gothic" panose="020B0502020202020204" pitchFamily="34" charset="0"/>
              </a:rPr>
              <a:t>rd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3</a:t>
            </a:r>
            <a:r>
              <a:rPr lang="en-US" sz="3200" b="1" baseline="30000" dirty="0">
                <a:latin typeface="Century Gothic" panose="020B0502020202020204" pitchFamily="34" charset="0"/>
              </a:rPr>
              <a:t>rd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736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37</cp:revision>
  <cp:lastPrinted>2025-02-11T02:02:44Z</cp:lastPrinted>
  <dcterms:created xsi:type="dcterms:W3CDTF">2025-01-28T14:01:50Z</dcterms:created>
  <dcterms:modified xsi:type="dcterms:W3CDTF">2025-07-15T02:06:59Z</dcterms:modified>
</cp:coreProperties>
</file>