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94" d="100"/>
          <a:sy n="94" d="100"/>
        </p:scale>
        <p:origin x="144" y="-27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3</a:t>
            </a:r>
            <a:r>
              <a:rPr lang="en-US" sz="2627" b="1" baseline="30000" dirty="0">
                <a:latin typeface="Century Gothic" panose="020B0502020202020204" pitchFamily="34" charset="0"/>
              </a:rPr>
              <a:t>rd</a:t>
            </a:r>
            <a:r>
              <a:rPr lang="en-US" sz="2627" b="1" dirty="0">
                <a:latin typeface="Century Gothic" panose="020B0502020202020204" pitchFamily="34" charset="0"/>
              </a:rPr>
              <a:t> Grade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525873" y="963773"/>
            <a:ext cx="67206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Find the single time that “3</a:t>
            </a:r>
            <a:r>
              <a:rPr lang="en-US" sz="1400" baseline="30000" dirty="0">
                <a:latin typeface="Century Gothic" panose="020B0502020202020204" pitchFamily="34" charset="0"/>
              </a:rPr>
              <a:t>rd</a:t>
            </a:r>
            <a:r>
              <a:rPr lang="en-US" sz="1400" dirty="0">
                <a:latin typeface="Century Gothic" panose="020B0502020202020204" pitchFamily="34" charset="0"/>
              </a:rPr>
              <a:t> Grade” appears in the hidden word grid below. </a:t>
            </a:r>
            <a:endParaRPr lang="en-US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7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262749-C6B2-51AC-17FC-5D7DCA9CDC46}"/>
              </a:ext>
            </a:extLst>
          </p:cNvPr>
          <p:cNvSpPr txBox="1"/>
          <p:nvPr/>
        </p:nvSpPr>
        <p:spPr>
          <a:xfrm>
            <a:off x="2950381" y="4823511"/>
            <a:ext cx="1871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 b="1" dirty="0">
                <a:latin typeface="Century Gothic" panose="020B0502020202020204" pitchFamily="34" charset="0"/>
              </a:rPr>
              <a:t>3</a:t>
            </a:r>
            <a:r>
              <a:rPr lang="en-US" sz="3200" b="1" baseline="30000" dirty="0">
                <a:latin typeface="Century Gothic" panose="020B0502020202020204" pitchFamily="34" charset="0"/>
              </a:rPr>
              <a:t>rd</a:t>
            </a:r>
            <a:br>
              <a:rPr lang="en-US" sz="3200" b="1" dirty="0">
                <a:latin typeface="Century Gothic" panose="020B0502020202020204" pitchFamily="34" charset="0"/>
              </a:rPr>
            </a:br>
            <a:r>
              <a:rPr lang="en-US" sz="3200" b="1" dirty="0">
                <a:latin typeface="Century Gothic" panose="020B0502020202020204" pitchFamily="34" charset="0"/>
              </a:rPr>
              <a:t>GRADE</a:t>
            </a:r>
          </a:p>
        </p:txBody>
      </p:sp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79E486-81C1-31C8-3F79-BAB70CA62D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F0D5813-ABEF-524A-2843-7871CAFF1A97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3</a:t>
            </a:r>
            <a:r>
              <a:rPr lang="en-US" sz="2627" b="1" baseline="30000" dirty="0">
                <a:latin typeface="Century Gothic" panose="020B0502020202020204" pitchFamily="34" charset="0"/>
              </a:rPr>
              <a:t>rd</a:t>
            </a:r>
            <a:r>
              <a:rPr lang="en-US" sz="2627" b="1" dirty="0">
                <a:latin typeface="Century Gothic" panose="020B0502020202020204" pitchFamily="34" charset="0"/>
              </a:rPr>
              <a:t> Grade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684AEB-DC7D-194B-8256-8BF38E784575}"/>
              </a:ext>
            </a:extLst>
          </p:cNvPr>
          <p:cNvSpPr txBox="1"/>
          <p:nvPr/>
        </p:nvSpPr>
        <p:spPr>
          <a:xfrm>
            <a:off x="525873" y="963773"/>
            <a:ext cx="67206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Find the single time that “3</a:t>
            </a:r>
            <a:r>
              <a:rPr lang="en-US" sz="1400" baseline="30000" dirty="0">
                <a:latin typeface="Century Gothic" panose="020B0502020202020204" pitchFamily="34" charset="0"/>
              </a:rPr>
              <a:t>rd</a:t>
            </a:r>
            <a:r>
              <a:rPr lang="en-US" sz="1400" dirty="0">
                <a:latin typeface="Century Gothic" panose="020B0502020202020204" pitchFamily="34" charset="0"/>
              </a:rPr>
              <a:t> Grade” appears in the hidden word grid below. </a:t>
            </a:r>
            <a:endParaRPr lang="en-US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B1BC8EB-EC62-CBD8-354C-FCCDCDD8B909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2A71A18-23F5-10BF-723E-29C9B90F5601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49B867F3-AB00-816C-5E41-73DCAAB29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69464270-82E8-9095-F43B-8F8F161925C5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69464270-82E8-9095-F43B-8F8F161925C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D774BAC7-4050-250D-8038-273928D256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7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B4960B3-98C9-E28E-CA16-F2409533EC75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37BF20-0E55-859A-4876-FADDA735B9F1}"/>
              </a:ext>
            </a:extLst>
          </p:cNvPr>
          <p:cNvSpPr txBox="1"/>
          <p:nvPr/>
        </p:nvSpPr>
        <p:spPr>
          <a:xfrm>
            <a:off x="2950381" y="4823511"/>
            <a:ext cx="1871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 b="1" dirty="0">
                <a:latin typeface="Century Gothic" panose="020B0502020202020204" pitchFamily="34" charset="0"/>
              </a:rPr>
              <a:t>3</a:t>
            </a:r>
            <a:r>
              <a:rPr lang="en-US" sz="3200" b="1" baseline="30000" dirty="0">
                <a:latin typeface="Century Gothic" panose="020B0502020202020204" pitchFamily="34" charset="0"/>
              </a:rPr>
              <a:t>rd</a:t>
            </a:r>
            <a:br>
              <a:rPr lang="en-US" sz="3200" b="1" dirty="0">
                <a:latin typeface="Century Gothic" panose="020B0502020202020204" pitchFamily="34" charset="0"/>
              </a:rPr>
            </a:br>
            <a:r>
              <a:rPr lang="en-US" sz="3200" b="1" dirty="0">
                <a:latin typeface="Century Gothic" panose="020B0502020202020204" pitchFamily="34" charset="0"/>
              </a:rPr>
              <a:t>GRADE</a:t>
            </a:r>
          </a:p>
        </p:txBody>
      </p:sp>
    </p:spTree>
    <p:extLst>
      <p:ext uri="{BB962C8B-B14F-4D97-AF65-F5344CB8AC3E}">
        <p14:creationId xmlns:p14="http://schemas.microsoft.com/office/powerpoint/2010/main" val="127067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738</TotalTime>
  <Words>70</Words>
  <Application>Microsoft Office PowerPoint</Application>
  <PresentationFormat>Custom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38</cp:revision>
  <cp:lastPrinted>2025-02-11T02:02:44Z</cp:lastPrinted>
  <dcterms:created xsi:type="dcterms:W3CDTF">2025-01-28T14:01:50Z</dcterms:created>
  <dcterms:modified xsi:type="dcterms:W3CDTF">2025-07-15T02:08:20Z</dcterms:modified>
</cp:coreProperties>
</file>