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9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8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“8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8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67F9A-3B2D-809C-DC9B-7640A1DAD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50F854-BB51-5FAC-0228-43B44E9C4C6D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8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668FD8-134D-2339-494C-179320F4F33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“8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6442F9-5255-6559-E1B3-0A36BA229B9E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80A93F9-5B9B-8F5B-A090-48A64E7A1AE1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8DCEE7BC-4FDF-523C-25AA-157A3049F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21FA2FF9-79C8-C7E8-6B11-559EEC415B37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21FA2FF9-79C8-C7E8-6B11-559EEC415B3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347BE10F-9AE0-BAAE-B6F5-29ABF3BCCD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C58FEC-C5AC-9DDE-B0A7-67CCBA4712DE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014971-3525-1B93-3E3A-AC589A609518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8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1578580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761</TotalTime>
  <Words>70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48</cp:revision>
  <cp:lastPrinted>2025-02-11T02:02:44Z</cp:lastPrinted>
  <dcterms:created xsi:type="dcterms:W3CDTF">2025-01-28T14:01:50Z</dcterms:created>
  <dcterms:modified xsi:type="dcterms:W3CDTF">2025-07-15T02:32:12Z</dcterms:modified>
</cp:coreProperties>
</file>