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2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6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“6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6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EBECB-14D8-8E16-2999-DAA69DB96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0ECCD12-2529-F49B-624F-3D6D5D530AE8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6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1C765B-4986-E0E3-7E80-080C5C042A07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“6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CCC633-5499-BAE7-0B4C-117C83A16822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8D47F1C-4B06-B9DA-9B10-B50E7CEEED0B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3693F3E6-F303-C82C-20A0-9D17402FC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87C7743-C1FC-9F76-5BC2-142A7572A1DF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87C7743-C1FC-9F76-5BC2-142A7572A1D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83F99D56-9D33-441A-D277-D240050352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AF0E38-4E31-F7F6-6A04-275468734393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D92CC8-414C-EC2E-71A5-D46FA0B82BA4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6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264289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752</TotalTime>
  <Words>70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44</cp:revision>
  <cp:lastPrinted>2025-02-11T02:02:44Z</cp:lastPrinted>
  <dcterms:created xsi:type="dcterms:W3CDTF">2025-01-28T14:01:50Z</dcterms:created>
  <dcterms:modified xsi:type="dcterms:W3CDTF">2025-07-15T02:22:53Z</dcterms:modified>
</cp:coreProperties>
</file>