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11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“11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11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56</cp:revision>
  <cp:lastPrinted>2025-02-11T02:02:44Z</cp:lastPrinted>
  <dcterms:created xsi:type="dcterms:W3CDTF">2025-01-28T14:01:50Z</dcterms:created>
  <dcterms:modified xsi:type="dcterms:W3CDTF">2025-07-15T02:41:58Z</dcterms:modified>
</cp:coreProperties>
</file>