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47D956-5770-4AD8-9C9C-64326C3717AA}" v="2" dt="2025-04-11T14:24:49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247D956-5770-4AD8-9C9C-64326C3717AA}"/>
    <pc:docChg chg="custSel modSld">
      <pc:chgData name="Sarah Carter" userId="4b4e2a7e9c42e1b2" providerId="LiveId" clId="{A247D956-5770-4AD8-9C9C-64326C3717AA}" dt="2025-04-11T14:24:49.622" v="23"/>
      <pc:docMkLst>
        <pc:docMk/>
      </pc:docMkLst>
      <pc:sldChg chg="addSp delSp modSp mod">
        <pc:chgData name="Sarah Carter" userId="4b4e2a7e9c42e1b2" providerId="LiveId" clId="{A247D956-5770-4AD8-9C9C-64326C3717AA}" dt="2025-04-11T14:24:49.622" v="23"/>
        <pc:sldMkLst>
          <pc:docMk/>
          <pc:sldMk cId="3727264860" sldId="256"/>
        </pc:sldMkLst>
        <pc:spChg chg="mod">
          <ac:chgData name="Sarah Carter" userId="4b4e2a7e9c42e1b2" providerId="LiveId" clId="{A247D956-5770-4AD8-9C9C-64326C3717AA}" dt="2025-04-11T14:24:18.257" v="15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A247D956-5770-4AD8-9C9C-64326C3717AA}" dt="2025-04-11T14:24:49.622" v="23"/>
          <ac:picMkLst>
            <pc:docMk/>
            <pc:sldMk cId="3727264860" sldId="256"/>
            <ac:picMk id="3" creationId="{F8ED6A91-8A29-2E22-8577-9F095D7CFB53}"/>
          </ac:picMkLst>
        </pc:picChg>
        <pc:picChg chg="del">
          <ac:chgData name="Sarah Carter" userId="4b4e2a7e9c42e1b2" providerId="LiveId" clId="{A247D956-5770-4AD8-9C9C-64326C3717AA}" dt="2025-04-11T14:24:19.797" v="16" actId="478"/>
          <ac:picMkLst>
            <pc:docMk/>
            <pc:sldMk cId="3727264860" sldId="256"/>
            <ac:picMk id="4" creationId="{5D2805F7-946C-46BF-168D-FEBDBB59D627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3065135" y="435718"/>
            <a:ext cx="3928131" cy="41036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Graduation</a:t>
            </a:r>
            <a:endParaRPr lang="en-US" sz="34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68039" y="795853"/>
            <a:ext cx="2922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NONOGRAM PUZZLE</a:t>
            </a:r>
            <a:endParaRPr 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CB90F2-CE1D-6C65-2B2E-EC5B568B81AF}"/>
              </a:ext>
            </a:extLst>
          </p:cNvPr>
          <p:cNvGrpSpPr/>
          <p:nvPr/>
        </p:nvGrpSpPr>
        <p:grpSpPr>
          <a:xfrm>
            <a:off x="1863449" y="7019972"/>
            <a:ext cx="6331502" cy="340095"/>
            <a:chOff x="2039788" y="7107356"/>
            <a:chExt cx="6331502" cy="340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2039788" y="7143735"/>
              <a:ext cx="392813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9915" y="7107356"/>
              <a:ext cx="2581375" cy="340095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3533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3528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F8ED6A91-8A29-2E22-8577-9F095D7CFB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69205" y="1268372"/>
            <a:ext cx="7119991" cy="54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23</cp:revision>
  <cp:lastPrinted>2025-02-11T02:02:44Z</cp:lastPrinted>
  <dcterms:created xsi:type="dcterms:W3CDTF">2025-01-28T14:01:50Z</dcterms:created>
  <dcterms:modified xsi:type="dcterms:W3CDTF">2025-04-11T14:24:51Z</dcterms:modified>
</cp:coreProperties>
</file>