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7772400" cy="10058400"/>
  <p:notesSz cx="6705600" cy="89916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6" d="100"/>
          <a:sy n="46" d="100"/>
        </p:scale>
        <p:origin x="1988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1AB6F794-DDAD-4281-A6D3-DF2957D163EC}"/>
    <pc:docChg chg="delSld">
      <pc:chgData name="Sarah Carter" userId="4b4e2a7e9c42e1b2" providerId="LiveId" clId="{1AB6F794-DDAD-4281-A6D3-DF2957D163EC}" dt="2025-06-06T03:57:32.653" v="0" actId="47"/>
      <pc:docMkLst>
        <pc:docMk/>
      </pc:docMkLst>
      <pc:sldChg chg="del">
        <pc:chgData name="Sarah Carter" userId="4b4e2a7e9c42e1b2" providerId="LiveId" clId="{1AB6F794-DDAD-4281-A6D3-DF2957D163EC}" dt="2025-06-06T03:57:32.653" v="0" actId="47"/>
        <pc:sldMkLst>
          <pc:docMk/>
          <pc:sldMk cId="1219043617" sldId="257"/>
        </pc:sldMkLst>
      </pc:sldChg>
      <pc:sldChg chg="del">
        <pc:chgData name="Sarah Carter" userId="4b4e2a7e9c42e1b2" providerId="LiveId" clId="{1AB6F794-DDAD-4281-A6D3-DF2957D163EC}" dt="2025-06-06T03:57:32.653" v="0" actId="47"/>
        <pc:sldMkLst>
          <pc:docMk/>
          <pc:sldMk cId="749182308" sldId="259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0C49A-B50E-888C-384C-D4BB250A51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509BE68-0B74-C666-8E22-03A6B016D6A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90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004E7E-D25D-CAE0-C9E5-D951475A0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9AA919-2A0D-D4E3-983D-A7B7FAD891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6F0170-A306-4CB4-2021-F6C2B890D4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902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8F66A-F999-B27B-C685-0BAA97016C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B98A56E-8BBA-5286-CEFE-E20C68908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421CFA-D107-FEF0-B8C1-1E5DD2438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9F579A-5902-D49C-C01E-3D99E01EC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360583-EB10-4BCD-7246-B1ABAC0855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595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AB54C3-0413-609A-A4A6-B4838D2D03C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8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C14A767-C32B-2710-2CB5-3C32E08CC2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8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B9BF6E-6E45-FE1A-90FA-CBB48334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FF24B0-2436-EF0F-605B-8DA36D8415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E84976-0C5F-C7CE-00D9-801F7EF2E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203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3D7881-2BF4-01FE-979D-87AE242638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CC4C4D-BB8C-151A-0636-E50373BB9C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E831B3-08DE-D453-A327-A59D68A5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FE8179-9636-179A-13A0-6E7029029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1FFCDB-0546-9CA3-1AD2-BC3B7DA140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7911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8C4720-3924-821E-DF1D-CE9B4FC6CD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4" y="2507617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1F5DC0-F7E2-72DB-1EBF-4814CAF555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4" y="6731213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954CAE-F1E3-01CB-A9E3-41B493A949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3A8356-0936-6F0A-4134-A78463AD94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9C3F9A-1B19-0A5D-7D97-774DC0B5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980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B51E01-44C7-049F-9D38-081865765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9BE835-5772-4CC1-DDD3-B7ACFBD38F5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596D7-CC81-AA4B-6CE2-7F20909262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95D666-56A8-E609-9167-4961CC4EAC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E28EAB-7ACE-A254-2767-9CB3F4323A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F6C3CE-A7CE-3309-3345-08100ED30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526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D6C1E0-5242-9CD5-4DD6-60E24940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5" y="535518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4577A2-F411-1287-5D4B-D8AD80D34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8DDB0F-DD99-A284-0A8F-6F8A6A51C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80C751-846C-0BBA-7443-F0481CD8E9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32615D-8804-7B2C-8D02-3221E1CBAB7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900E51-80A6-B88C-2420-D3401F2222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133CE3-532C-BA8D-C0B9-4EC553EE8A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14ACF26-D789-1C70-7290-6A22CDC71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2285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FD8104-7BB5-DA07-7EEF-BB9089EF3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FD0DD3-F636-9F17-95F6-D27B1BDE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3F21F3-2FFC-19C1-1392-926B46891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0BA28D-BDAF-34FE-4F71-0D1988772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084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F0EC41-E603-3D83-2461-BB7B68D2C4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FF6358-611D-902B-5D02-61F7A5A20A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8C62D6-EA4D-9560-061F-7C06064E9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34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A742F2-C6CC-63E5-1AF2-54DAAFD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ED5800-7807-037D-97D9-72B1EA0FC3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3363A0-0924-BA10-32D9-D0647479BF8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25412F-2E47-034A-BCCF-D23C7BDCC0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53603C-78BA-8586-008D-654C7B619F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783E8-B465-AC69-D8B6-C340EF0E2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336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6A417F-3C81-9505-A516-EDC40D7E64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85C0311-1280-F21A-615E-3895174F911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5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5E4163-DCE1-5197-20DD-B4083E8EC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1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6C3362A-83E6-A38B-4641-9AFA49B703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78EB03D-9CF2-C6BC-7D60-1369ED38EB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00DE94-0450-43C6-F1E5-CEA466AB63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570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CB70B2F-52D7-2793-E680-729541A46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3" y="535518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91B20F-D6BB-044B-0790-8E54FA692F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417EA-FD67-68F6-096A-F920C27EBFF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424356-606C-47C1-9BC1-F04CD8F23D09}" type="datetimeFigureOut">
              <a:rPr lang="en-US" smtClean="0"/>
              <a:t>6/5/2025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F72FCB-0A2E-C440-1CCA-AC03E36080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8" y="9322648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90B38C-E5AC-F3F4-82A4-6860DCFC4D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8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D37C3AD-2847-421C-98C7-0423726F6C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764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DD0A246F-0B3C-519D-F4B5-CB1924001B71}"/>
              </a:ext>
            </a:extLst>
          </p:cNvPr>
          <p:cNvSpPr txBox="1"/>
          <p:nvPr/>
        </p:nvSpPr>
        <p:spPr>
          <a:xfrm>
            <a:off x="685800" y="484909"/>
            <a:ext cx="65739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>
                <a:latin typeface="Century Gothic" panose="020B0502020202020204" pitchFamily="34" charset="0"/>
              </a:rPr>
              <a:t>GRAPHING POLAR COORDINATES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4334E02A-A89D-E59B-7182-25216B038E83}"/>
              </a:ext>
            </a:extLst>
          </p:cNvPr>
          <p:cNvSpPr txBox="1"/>
          <p:nvPr/>
        </p:nvSpPr>
        <p:spPr>
          <a:xfrm>
            <a:off x="685799" y="914308"/>
            <a:ext cx="657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Century Gothic" panose="020B0502020202020204" pitchFamily="34" charset="0"/>
              </a:rPr>
              <a:t>MYSTERY PICTURE 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3C1794-E8A0-461D-A704-5784C0523022}"/>
                  </a:ext>
                </a:extLst>
              </p:cNvPr>
              <p:cNvSpPr txBox="1"/>
              <p:nvPr/>
            </p:nvSpPr>
            <p:spPr>
              <a:xfrm>
                <a:off x="685799" y="1446439"/>
                <a:ext cx="66709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Century Gothic" panose="020B0502020202020204" pitchFamily="34" charset="0"/>
                  </a:rPr>
                  <a:t>Connect the points in order with straight line segments as you graph each polar coordinate,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>
                    <a:latin typeface="Century Gothic" panose="020B0502020202020204" pitchFamily="34" charset="0"/>
                  </a:rPr>
                  <a:t>, on the polar grid below.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A53C1794-E8A0-461D-A704-5784C052302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1446439"/>
                <a:ext cx="6670965" cy="461665"/>
              </a:xfrm>
              <a:prstGeom prst="rect">
                <a:avLst/>
              </a:prstGeom>
              <a:blipFill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98F3DE0-C5BC-F9B2-2462-775FE3CA4C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22" y="9422329"/>
            <a:ext cx="1505327" cy="198326"/>
          </a:xfrm>
          <a:prstGeom prst="rect">
            <a:avLst/>
          </a:prstGeom>
        </p:spPr>
      </p:pic>
      <p:sp>
        <p:nvSpPr>
          <p:cNvPr id="29" name="Textbox_01">
            <a:extLst>
              <a:ext uri="{FF2B5EF4-FFF2-40B4-BE49-F238E27FC236}">
                <a16:creationId xmlns:a16="http://schemas.microsoft.com/office/drawing/2014/main" id="{FB8CF119-BAAE-1BDF-6124-4ACAF58B30BA}"/>
              </a:ext>
            </a:extLst>
          </p:cNvPr>
          <p:cNvSpPr txBox="1"/>
          <p:nvPr/>
        </p:nvSpPr>
        <p:spPr>
          <a:xfrm>
            <a:off x="1344468" y="940871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A09288E5-F320-4E0B-EBDF-0D687528BF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4321240"/>
                  </p:ext>
                </p:extLst>
              </p:nvPr>
            </p:nvGraphicFramePr>
            <p:xfrm>
              <a:off x="6081165" y="2040125"/>
              <a:ext cx="1176885" cy="731374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6885">
                      <a:extLst>
                        <a:ext uri="{9D8B030D-6E8A-4147-A177-3AD203B41FA5}">
                          <a16:colId xmlns:a16="http://schemas.microsoft.com/office/drawing/2014/main" val="28771706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n-US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8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8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04342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START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594326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171554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−5,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05739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−11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0143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−4,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4047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7, </m:t>
                                    </m:r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256871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2852646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−8,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2930123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76339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6088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2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(7,0)</m:t>
                                </m:r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0347430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−6,</m:t>
                                    </m:r>
                                    <m:f>
                                      <m:fPr>
                                        <m:ctrlPr>
                                          <a:rPr lang="en-US" sz="1200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200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dirty="0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74356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2638459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349757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2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9,</m:t>
                                    </m:r>
                                    <m:f>
                                      <m:fPr>
                                        <m:ctrlP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−5</m:t>
                                        </m:r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20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20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317586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ctr" defTabSz="582930" rtl="0" eaLnBrk="1" latinLnBrk="0" hangingPunct="1"/>
                          <a:r>
                            <a:rPr lang="en-US" sz="1800" b="1" kern="120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END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7833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A09288E5-F320-4E0B-EBDF-0D687528BF1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824321240"/>
                  </p:ext>
                </p:extLst>
              </p:nvPr>
            </p:nvGraphicFramePr>
            <p:xfrm>
              <a:off x="6081165" y="2040125"/>
              <a:ext cx="1176885" cy="706196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176885">
                      <a:extLst>
                        <a:ext uri="{9D8B030D-6E8A-4147-A177-3AD203B41FA5}">
                          <a16:colId xmlns:a16="http://schemas.microsoft.com/office/drawing/2014/main" val="28771706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639" r="-1031" b="-182623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043421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800" b="1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START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5943262"/>
                      </a:ext>
                    </a:extLst>
                  </a:tr>
                  <a:tr h="4033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86364" r="-1031" b="-149545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7155443"/>
                      </a:ext>
                    </a:extLst>
                  </a:tr>
                  <a:tr h="4382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262500" r="-1031" b="-127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0573964"/>
                      </a:ext>
                    </a:extLst>
                  </a:tr>
                  <a:tr h="5024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314458" r="-1031" b="-10024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14313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563934" r="-1031" b="-126393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047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675000" r="-1031" b="-118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2568712"/>
                      </a:ext>
                    </a:extLst>
                  </a:tr>
                  <a:tr h="438214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645833" r="-1031" b="-887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8526463"/>
                      </a:ext>
                    </a:extLst>
                  </a:tr>
                  <a:tr h="4033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801493" r="-1031" b="-85373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301235"/>
                      </a:ext>
                    </a:extLst>
                  </a:tr>
                  <a:tr h="5024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736585" r="-1031" b="-59756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763393"/>
                      </a:ext>
                    </a:extLst>
                  </a:tr>
                  <a:tr h="4033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039394" r="-1031" b="-64242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608862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232787" r="-1031" b="-595082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3474304"/>
                      </a:ext>
                    </a:extLst>
                  </a:tr>
                  <a:tr h="43770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129167" r="-1031" b="-4041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435692"/>
                      </a:ext>
                    </a:extLst>
                  </a:tr>
                  <a:tr h="402146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340909" r="-1031" b="-3409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6384591"/>
                      </a:ext>
                    </a:extLst>
                  </a:tr>
                  <a:tr h="40335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419403" r="-1031" b="-23582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3497575"/>
                      </a:ext>
                    </a:extLst>
                  </a:tr>
                  <a:tr h="5024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515" t="-1241463" r="-1031" b="-9268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17586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marL="0" algn="ctr" defTabSz="582930" rtl="0" eaLnBrk="1" latinLnBrk="0" hangingPunct="1"/>
                          <a:r>
                            <a:rPr lang="en-US" sz="1800" b="1" kern="120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END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783350"/>
                      </a:ext>
                    </a:extLst>
                  </a:tr>
                </a:tbl>
              </a:graphicData>
            </a:graphic>
          </p:graphicFrame>
        </mc:Fallback>
      </mc:AlternateContent>
      <p:grpSp>
        <p:nvGrpSpPr>
          <p:cNvPr id="3" name="Group 2">
            <a:extLst>
              <a:ext uri="{FF2B5EF4-FFF2-40B4-BE49-F238E27FC236}">
                <a16:creationId xmlns:a16="http://schemas.microsoft.com/office/drawing/2014/main" id="{E3F98EBA-093F-81A5-A921-0839ED548F37}"/>
              </a:ext>
            </a:extLst>
          </p:cNvPr>
          <p:cNvGrpSpPr/>
          <p:nvPr/>
        </p:nvGrpSpPr>
        <p:grpSpPr>
          <a:xfrm>
            <a:off x="514350" y="2819400"/>
            <a:ext cx="5272491" cy="5212080"/>
            <a:chOff x="514350" y="2819400"/>
            <a:chExt cx="5272491" cy="5212080"/>
          </a:xfrm>
        </p:grpSpPr>
        <p:pic>
          <p:nvPicPr>
            <p:cNvPr id="64" name="Picture 63" descr="A black and white circular grid&#10;&#10;AI-generated content may be incorrect.">
              <a:extLst>
                <a:ext uri="{FF2B5EF4-FFF2-40B4-BE49-F238E27FC236}">
                  <a16:creationId xmlns:a16="http://schemas.microsoft.com/office/drawing/2014/main" id="{FD4347BA-3F89-2A3F-2147-959DD543E32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128" t="21569" r="17298" b="26144"/>
            <a:stretch/>
          </p:blipFill>
          <p:spPr>
            <a:xfrm>
              <a:off x="875337" y="3125109"/>
              <a:ext cx="4487818" cy="4549862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C115F67D-9787-A140-8E67-66D27DADF417}"/>
                </a:ext>
              </a:extLst>
            </p:cNvPr>
            <p:cNvCxnSpPr/>
            <p:nvPr/>
          </p:nvCxnSpPr>
          <p:spPr>
            <a:xfrm>
              <a:off x="514350" y="5425440"/>
              <a:ext cx="5209793" cy="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F47FDDFB-F259-ECD1-822B-01608FA734C1}"/>
                </a:ext>
              </a:extLst>
            </p:cNvPr>
            <p:cNvCxnSpPr>
              <a:cxnSpLocks/>
            </p:cNvCxnSpPr>
            <p:nvPr/>
          </p:nvCxnSpPr>
          <p:spPr>
            <a:xfrm>
              <a:off x="3119246" y="2819400"/>
              <a:ext cx="0" cy="521208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EE939E4A-BF68-F728-E572-77C921BB69A5}"/>
                </a:ext>
              </a:extLst>
            </p:cNvPr>
            <p:cNvSpPr txBox="1"/>
            <p:nvPr/>
          </p:nvSpPr>
          <p:spPr>
            <a:xfrm>
              <a:off x="5300458" y="5393822"/>
              <a:ext cx="48638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>
                  <a:latin typeface="Cambria Math" panose="02040503050406030204" pitchFamily="18" charset="0"/>
                  <a:ea typeface="Cambria Math" panose="02040503050406030204" pitchFamily="18" charset="0"/>
                </a:rPr>
                <a:t>10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785153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EC3BA4-F071-5039-933D-F1608B6453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Box 22">
            <a:extLst>
              <a:ext uri="{FF2B5EF4-FFF2-40B4-BE49-F238E27FC236}">
                <a16:creationId xmlns:a16="http://schemas.microsoft.com/office/drawing/2014/main" id="{63B1CDDC-166E-295C-F9B6-13336F197DC0}"/>
              </a:ext>
            </a:extLst>
          </p:cNvPr>
          <p:cNvSpPr txBox="1"/>
          <p:nvPr/>
        </p:nvSpPr>
        <p:spPr>
          <a:xfrm>
            <a:off x="685800" y="484909"/>
            <a:ext cx="657398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b="1">
                <a:latin typeface="Century Gothic" panose="020B0502020202020204" pitchFamily="34" charset="0"/>
              </a:rPr>
              <a:t>GRAPHING POLAR COORDINATES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826F61C-1AB6-C0A0-1C66-B09584F89248}"/>
              </a:ext>
            </a:extLst>
          </p:cNvPr>
          <p:cNvSpPr txBox="1"/>
          <p:nvPr/>
        </p:nvSpPr>
        <p:spPr>
          <a:xfrm>
            <a:off x="685799" y="914308"/>
            <a:ext cx="6573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>
                <a:latin typeface="Century Gothic" panose="020B0502020202020204" pitchFamily="34" charset="0"/>
              </a:rPr>
              <a:t>MYSTERY PICTURE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92E00F6-989F-8BDA-1BBF-DB79DE1A7640}"/>
                  </a:ext>
                </a:extLst>
              </p:cNvPr>
              <p:cNvSpPr txBox="1"/>
              <p:nvPr/>
            </p:nvSpPr>
            <p:spPr>
              <a:xfrm>
                <a:off x="685799" y="1446439"/>
                <a:ext cx="667096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>
                    <a:latin typeface="Century Gothic" panose="020B0502020202020204" pitchFamily="34" charset="0"/>
                  </a:rPr>
                  <a:t>Connect the points in order with straight line segments as you graph each polar coordinate, 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𝜃</m:t>
                    </m:r>
                    <m:r>
                      <a:rPr lang="en-US" sz="1200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1200">
                    <a:latin typeface="Century Gothic" panose="020B0502020202020204" pitchFamily="34" charset="0"/>
                  </a:rPr>
                  <a:t>, on the polar grid below.</a:t>
                </a: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92E00F6-989F-8BDA-1BBF-DB79DE1A764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5799" y="1446439"/>
                <a:ext cx="6670965" cy="461665"/>
              </a:xfrm>
              <a:prstGeom prst="rect">
                <a:avLst/>
              </a:prstGeom>
              <a:blipFill>
                <a:blip r:embed="rId2"/>
                <a:stretch>
                  <a:fillRect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E0BA5E6-A218-50F7-4A1C-CE19CECDB73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1722" y="9422329"/>
            <a:ext cx="1505327" cy="198326"/>
          </a:xfrm>
          <a:prstGeom prst="rect">
            <a:avLst/>
          </a:prstGeom>
        </p:spPr>
      </p:pic>
      <p:sp>
        <p:nvSpPr>
          <p:cNvPr id="29" name="Textbox_01">
            <a:extLst>
              <a:ext uri="{FF2B5EF4-FFF2-40B4-BE49-F238E27FC236}">
                <a16:creationId xmlns:a16="http://schemas.microsoft.com/office/drawing/2014/main" id="{CA55BAEF-EEC2-40E4-FCDB-183DD0425181}"/>
              </a:ext>
            </a:extLst>
          </p:cNvPr>
          <p:cNvSpPr txBox="1"/>
          <p:nvPr/>
        </p:nvSpPr>
        <p:spPr>
          <a:xfrm>
            <a:off x="1344468" y="9408715"/>
            <a:ext cx="5083463" cy="23500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27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F6C46F4A-18F8-CB79-E92D-4ACAA32C03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6147140"/>
                  </p:ext>
                </p:extLst>
              </p:nvPr>
            </p:nvGraphicFramePr>
            <p:xfrm>
              <a:off x="6021143" y="1851136"/>
              <a:ext cx="1236896" cy="7448661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6896">
                      <a:extLst>
                        <a:ext uri="{9D8B030D-6E8A-4147-A177-3AD203B41FA5}">
                          <a16:colId xmlns:a16="http://schemas.microsoft.com/office/drawing/2014/main" val="2877170617"/>
                        </a:ext>
                      </a:extLst>
                    </a:gridCol>
                  </a:tblGrid>
                  <a:tr h="3476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𝒓</m:t>
                                    </m:r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 </m:t>
                                    </m:r>
                                    <m:r>
                                      <a:rPr lang="en-US" sz="1400" b="1" i="1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𝜽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40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tx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0434215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START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594326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17155443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−7,</m:t>
                                    </m:r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190573964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−11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2014313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−3,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6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240473042"/>
                      </a:ext>
                    </a:extLst>
                  </a:tr>
                  <a:tr h="36361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7256871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−2,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28526463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429301235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−4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3763393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−10,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086088623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7,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03474304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5,</m:t>
                                    </m:r>
                                    <m:r>
                                      <a:rPr lang="en-US" sz="1050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42743569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4,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5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926384591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8,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−2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731758674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7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19783881"/>
                      </a:ext>
                    </a:extLst>
                  </a:tr>
                  <a:tr h="363612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05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10,</m:t>
                                    </m:r>
                                    <m:f>
                                      <m:fPr>
                                        <m:ctrlP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−</m:t>
                                        </m:r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𝜋</m:t>
                                        </m:r>
                                      </m:num>
                                      <m:den>
                                        <m:r>
                                          <a:rPr lang="en-US" sz="1050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den>
                                    </m:f>
                                  </m:e>
                                </m:d>
                              </m:oMath>
                            </m:oMathPara>
                          </a14:m>
                          <a:endParaRPr lang="en-US" sz="105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59770614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 marL="0" algn="ctr" defTabSz="582930" rtl="0" eaLnBrk="1" latinLnBrk="0" hangingPunct="1"/>
                          <a:r>
                            <a:rPr lang="en-US" sz="1400" b="1" kern="120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END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78335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0" name="Table 29">
                <a:extLst>
                  <a:ext uri="{FF2B5EF4-FFF2-40B4-BE49-F238E27FC236}">
                    <a16:creationId xmlns:a16="http://schemas.microsoft.com/office/drawing/2014/main" id="{F6C46F4A-18F8-CB79-E92D-4ACAA32C03A7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526147140"/>
                  </p:ext>
                </p:extLst>
              </p:nvPr>
            </p:nvGraphicFramePr>
            <p:xfrm>
              <a:off x="6021143" y="1851136"/>
              <a:ext cx="1236896" cy="7353867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6896">
                      <a:extLst>
                        <a:ext uri="{9D8B030D-6E8A-4147-A177-3AD203B41FA5}">
                          <a16:colId xmlns:a16="http://schemas.microsoft.com/office/drawing/2014/main" val="2877170617"/>
                        </a:ext>
                      </a:extLst>
                    </a:gridCol>
                  </a:tblGrid>
                  <a:tr h="34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754" r="-980" b="-202982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730434215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</a:rPr>
                            <a:t>START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54594326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59722" r="-980" b="-142777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17155443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328070" r="-980" b="-1703509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190573964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325333" r="-980" b="-1194667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2014313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443056" r="-980" b="-114444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240473042"/>
                      </a:ext>
                    </a:extLst>
                  </a:tr>
                  <a:tr h="3636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662712" r="-980" b="-129661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72568712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625000" r="-980" b="-9625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28526463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696000" r="-980" b="-824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9301235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829167" r="-980" b="-75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3763393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929167" r="-980" b="-6583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86088623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001351" r="-980" b="-540541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03474304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429825" r="-980" b="-60175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27435692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178378" r="-980" b="-3635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26384591"/>
                      </a:ext>
                    </a:extLst>
                  </a:tr>
                  <a:tr h="451041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278378" r="-980" b="-26351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31758674"/>
                      </a:ext>
                    </a:extLst>
                  </a:tr>
                  <a:tr h="438858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416667" r="-980" b="-17083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9783881"/>
                      </a:ext>
                    </a:extLst>
                  </a:tr>
                  <a:tr h="36361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490" t="-1820000" r="-980" b="-105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9770614"/>
                      </a:ext>
                    </a:extLst>
                  </a:tr>
                  <a:tr h="347658">
                    <a:tc>
                      <a:txBody>
                        <a:bodyPr/>
                        <a:lstStyle/>
                        <a:p>
                          <a:pPr marL="0" algn="ctr" defTabSz="582930" rtl="0" eaLnBrk="1" latinLnBrk="0" hangingPunct="1"/>
                          <a:r>
                            <a:rPr lang="en-US" sz="1400" b="1" kern="1200">
                              <a:solidFill>
                                <a:schemeClr val="tx1"/>
                              </a:solidFill>
                              <a:latin typeface="Century Gothic" panose="020B0502020202020204" pitchFamily="34" charset="0"/>
                              <a:ea typeface="+mn-ea"/>
                              <a:cs typeface="+mn-cs"/>
                            </a:rPr>
                            <a:t>END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chemeClr val="bg1">
                            <a:lumMod val="5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783350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3" name="Picture 2" descr="A black and white circular grid&#10;&#10;AI-generated content may be incorrect.">
            <a:extLst>
              <a:ext uri="{FF2B5EF4-FFF2-40B4-BE49-F238E27FC236}">
                <a16:creationId xmlns:a16="http://schemas.microsoft.com/office/drawing/2014/main" id="{7A148ABA-C997-B7E0-2053-3FCD2F04E0C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28" t="21569" r="17298" b="26144"/>
          <a:stretch/>
        </p:blipFill>
        <p:spPr>
          <a:xfrm>
            <a:off x="875337" y="3125109"/>
            <a:ext cx="4487818" cy="4549862"/>
          </a:xfrm>
          <a:prstGeom prst="rect">
            <a:avLst/>
          </a:prstGeom>
        </p:spPr>
      </p:pic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7CF8F64-EC03-81E8-562E-7B7955C69A03}"/>
              </a:ext>
            </a:extLst>
          </p:cNvPr>
          <p:cNvCxnSpPr/>
          <p:nvPr/>
        </p:nvCxnSpPr>
        <p:spPr>
          <a:xfrm>
            <a:off x="514350" y="5425440"/>
            <a:ext cx="5209793" cy="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6FCBF3A6-7179-F89C-C766-8E89B75A77F4}"/>
              </a:ext>
            </a:extLst>
          </p:cNvPr>
          <p:cNvCxnSpPr>
            <a:cxnSpLocks/>
          </p:cNvCxnSpPr>
          <p:nvPr/>
        </p:nvCxnSpPr>
        <p:spPr>
          <a:xfrm>
            <a:off x="3119246" y="2819400"/>
            <a:ext cx="0" cy="5212080"/>
          </a:xfrm>
          <a:prstGeom prst="straightConnector1">
            <a:avLst/>
          </a:prstGeom>
          <a:ln w="381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1BB88842-D715-E3AC-78B0-D00926B03498}"/>
              </a:ext>
            </a:extLst>
          </p:cNvPr>
          <p:cNvSpPr txBox="1"/>
          <p:nvPr/>
        </p:nvSpPr>
        <p:spPr>
          <a:xfrm>
            <a:off x="5300458" y="5393822"/>
            <a:ext cx="4863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>
                <a:latin typeface="Cambria Math" panose="02040503050406030204" pitchFamily="18" charset="0"/>
                <a:ea typeface="Cambria Math" panose="02040503050406030204" pitchFamily="18" charset="0"/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40363824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125</Words>
  <Application>Microsoft Office PowerPoint</Application>
  <PresentationFormat>Custom</PresentationFormat>
  <Paragraphs>45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Aptos Display</vt:lpstr>
      <vt:lpstr>Arial</vt:lpstr>
      <vt:lpstr>Cambria Math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2</cp:revision>
  <cp:lastPrinted>2025-04-23T18:40:34Z</cp:lastPrinted>
  <dcterms:created xsi:type="dcterms:W3CDTF">2025-04-23T14:57:07Z</dcterms:created>
  <dcterms:modified xsi:type="dcterms:W3CDTF">2025-06-06T03:57:35Z</dcterms:modified>
</cp:coreProperties>
</file>