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FB5E0A1-BFEB-4AB1-9CEE-D7868EC9D37B}" v="15" dt="2025-01-04T03:12:01.78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 showGuides="1">
      <p:cViewPr>
        <p:scale>
          <a:sx n="51" d="100"/>
          <a:sy n="51" d="100"/>
        </p:scale>
        <p:origin x="1960" y="-132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DFB5E0A1-BFEB-4AB1-9CEE-D7868EC9D37B}"/>
    <pc:docChg chg="undo custSel addSld delSld modSld">
      <pc:chgData name="Sarah Carter" userId="4b4e2a7e9c42e1b2" providerId="LiveId" clId="{DFB5E0A1-BFEB-4AB1-9CEE-D7868EC9D37B}" dt="2025-01-04T03:12:01.785" v="63" actId="14826"/>
      <pc:docMkLst>
        <pc:docMk/>
      </pc:docMkLst>
      <pc:sldChg chg="addSp modSp mod">
        <pc:chgData name="Sarah Carter" userId="4b4e2a7e9c42e1b2" providerId="LiveId" clId="{DFB5E0A1-BFEB-4AB1-9CEE-D7868EC9D37B}" dt="2025-01-04T03:12:01.785" v="63" actId="14826"/>
        <pc:sldMkLst>
          <pc:docMk/>
          <pc:sldMk cId="2492199451" sldId="256"/>
        </pc:sldMkLst>
        <pc:spChg chg="add mod">
          <ac:chgData name="Sarah Carter" userId="4b4e2a7e9c42e1b2" providerId="LiveId" clId="{DFB5E0A1-BFEB-4AB1-9CEE-D7868EC9D37B}" dt="2025-01-04T02:59:46.062" v="34" actId="21"/>
          <ac:spMkLst>
            <pc:docMk/>
            <pc:sldMk cId="2492199451" sldId="256"/>
            <ac:spMk id="4" creationId="{FDCC9835-08D6-881A-6F46-DEC3800233D4}"/>
          </ac:spMkLst>
        </pc:spChg>
        <pc:spChg chg="add mod">
          <ac:chgData name="Sarah Carter" userId="4b4e2a7e9c42e1b2" providerId="LiveId" clId="{DFB5E0A1-BFEB-4AB1-9CEE-D7868EC9D37B}" dt="2025-01-04T03:01:40.706" v="50" actId="122"/>
          <ac:spMkLst>
            <pc:docMk/>
            <pc:sldMk cId="2492199451" sldId="256"/>
            <ac:spMk id="6" creationId="{4ADEAB17-8CDC-A046-DFEB-AAB290548ACF}"/>
          </ac:spMkLst>
        </pc:spChg>
        <pc:spChg chg="add mod">
          <ac:chgData name="Sarah Carter" userId="4b4e2a7e9c42e1b2" providerId="LiveId" clId="{DFB5E0A1-BFEB-4AB1-9CEE-D7868EC9D37B}" dt="2025-01-04T03:01:00.714" v="43" actId="1076"/>
          <ac:spMkLst>
            <pc:docMk/>
            <pc:sldMk cId="2492199451" sldId="256"/>
            <ac:spMk id="10" creationId="{10C59961-8CC8-F566-C3C8-664828464069}"/>
          </ac:spMkLst>
        </pc:spChg>
        <pc:picChg chg="add mod">
          <ac:chgData name="Sarah Carter" userId="4b4e2a7e9c42e1b2" providerId="LiveId" clId="{DFB5E0A1-BFEB-4AB1-9CEE-D7868EC9D37B}" dt="2025-01-04T03:12:01.785" v="63" actId="14826"/>
          <ac:picMkLst>
            <pc:docMk/>
            <pc:sldMk cId="2492199451" sldId="256"/>
            <ac:picMk id="8" creationId="{B7000C39-979E-97FA-EAA5-B6B1FD39FC96}"/>
          </ac:picMkLst>
        </pc:picChg>
        <pc:picChg chg="add mod">
          <ac:chgData name="Sarah Carter" userId="4b4e2a7e9c42e1b2" providerId="LiveId" clId="{DFB5E0A1-BFEB-4AB1-9CEE-D7868EC9D37B}" dt="2025-01-04T03:00:46.969" v="40"/>
          <ac:picMkLst>
            <pc:docMk/>
            <pc:sldMk cId="2492199451" sldId="256"/>
            <ac:picMk id="9" creationId="{49FD2F5E-A652-D683-A9A9-323FDF856B18}"/>
          </ac:picMkLst>
        </pc:picChg>
      </pc:sldChg>
      <pc:sldChg chg="new del">
        <pc:chgData name="Sarah Carter" userId="4b4e2a7e9c42e1b2" providerId="LiveId" clId="{DFB5E0A1-BFEB-4AB1-9CEE-D7868EC9D37B}" dt="2025-01-04T03:02:02.399" v="52" actId="680"/>
        <pc:sldMkLst>
          <pc:docMk/>
          <pc:sldMk cId="3274272211" sldId="257"/>
        </pc:sldMkLst>
      </pc:sldChg>
      <pc:sldChg chg="modSp add del">
        <pc:chgData name="Sarah Carter" userId="4b4e2a7e9c42e1b2" providerId="LiveId" clId="{DFB5E0A1-BFEB-4AB1-9CEE-D7868EC9D37B}" dt="2025-01-04T03:02:24.926" v="56" actId="2696"/>
        <pc:sldMkLst>
          <pc:docMk/>
          <pc:sldMk cId="3696179430" sldId="257"/>
        </pc:sldMkLst>
        <pc:picChg chg="mod">
          <ac:chgData name="Sarah Carter" userId="4b4e2a7e9c42e1b2" providerId="LiveId" clId="{DFB5E0A1-BFEB-4AB1-9CEE-D7868EC9D37B}" dt="2025-01-04T03:02:15.188" v="55" actId="14826"/>
          <ac:picMkLst>
            <pc:docMk/>
            <pc:sldMk cId="3696179430" sldId="257"/>
            <ac:picMk id="8" creationId="{83743170-A202-032E-A8AF-8C8E626E20A8}"/>
          </ac:picMkLst>
        </pc:picChg>
      </pc:sldChg>
    </pc:docChg>
  </pc:docChgLst>
</pc:chgInfo>
</file>

<file path=ppt/media/image1.png>
</file>

<file path=ppt/media/image2.sv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DB2BBA-363B-C3EC-65EE-87B1F4036F6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272B43D-99DD-E139-7338-1218CCD5864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9121740-AA36-7DD2-D623-A7BBF8F6CA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4D1084-4CC7-7AA1-82A2-49F8584E5B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FF2815-F3B5-F763-5939-CF960AEE57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4156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FEB176-C695-EC88-A1D4-C1A3D6D3FB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88FA918-1DB5-779C-C144-01DBA026DA7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D6BF61-D24E-CB6E-26C4-ECBD2EC2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CE4FFFD-1C5B-7AAA-CBD0-C57D322A5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8D12D1-D63F-E474-8615-3F195218FE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51877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F0568E9-6D55-05A5-D2CE-C084E82B9DE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8FF0CFD-7D4C-6DA4-9CBB-41543309F81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B99BE6-5018-D1B7-4460-5F124DC8DE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64513C-D1C2-F31C-85A2-9C40BCA13F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7E74A4-CD95-1D9F-EB6D-B9582C6FC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2946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22D9EC-AB0A-6103-AC67-C6C8B73CB6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47C18A-6FB3-AC4A-69F0-3ABBD5A8AA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55C1D6-7BCD-E0CF-26AA-F486AA321C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ABBAF1-1F0B-2969-B0AC-963FE4394F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C64EFD-C11D-5E41-2190-1F157652A2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25720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5E0B58-92D3-9538-5C67-CDE31FC10E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61844B-9992-2E6E-4C8A-BCC8952B03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B871B4-CE3D-B7D6-DDCF-BE2C9740CD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9219A9-B561-C74E-00F7-7D07A42D9A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86716C-E3A1-9A57-A83B-76FFB6CE80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07919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30EE2F-27DE-7E2B-27C6-A4AB452DE0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32430B-574A-3A48-B136-697EE3A2960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FFF1931-494C-0281-80B8-A0BF6A207D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B0E7DE-393D-0234-822B-4C75681D39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B00907A-B943-E0D5-4923-AFFBF194AD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3ADF9E-0424-833A-A77A-AF367D10BE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1847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231710-2CA6-CDF6-623A-C57B12020A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E19D5BE-26D1-F731-0F1A-3BA9D4B9556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8CF837A-BD30-0A6D-B6F3-D0ED85279F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DAFE127-E6F7-EE4C-ADA9-546D6F74CBC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781F6B2-F551-A735-7319-29B0F453BAF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48D5D33-8EBA-E7DD-CD5B-313127719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7815A3-C8C7-7074-176E-DE15F00781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4D39D39-B701-F3DE-5E71-57771F97EA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70295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5E74FA-B630-124C-D63B-2BCB2D7541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42CDDEF-2A7B-0E99-CF7D-C102809B62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CFE2795-C28C-AD7F-D46A-8DC35B4B33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E384119-7830-E394-A5D1-C05A94C051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102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E692DFE-29AF-0F7C-F66E-5D5918B339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0B15CD-0835-245E-C7BC-FE75C6EC2D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5600398-4377-7A97-6294-E6ECC2347A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53367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F765F4-5352-B8BB-50A9-895E9BD6DB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9381DC-8D8F-AD9A-B0A4-410E6A6973D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4909A6B-63C1-3385-52D8-056F793C4FF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FC9588-89B1-8447-DC31-04E27863B1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41F328E-A8E2-59C3-1E07-4D65C59CA7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E5F590D-B223-B42D-5C86-FBA5ECA08D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3381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CEDC06-F77B-97E5-5A41-D1B382A5EB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FF3BFB6-73BA-2C23-3EB3-DAA63200B18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4903777-76B7-4C89-144B-7B1E174336C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EA38FEA-CA0A-E72C-A9CC-BF5928A11C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175ED9E-7DF4-5AEC-CCD6-5B181315A7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3EE228C-9EC4-8CBA-88EB-D58781C7CD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21600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237488C-3E29-E7E9-19E8-52C720F71B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4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DAACCA-4FC0-B869-848A-3919775630A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4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90DB013-38BA-6A40-B21D-A225341E7B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94FAEF5-A55D-4F64-8B22-7516D404019C}" type="datetimeFigureOut">
              <a:rPr lang="en-US" smtClean="0"/>
              <a:t>1/3/2025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290B7D-178A-F6AD-4525-E65755CB956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9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11DE05B-5EEC-70A9-522A-A9AC3D6B277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5E8E193-40DE-4C79-AD2D-874BF2C379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62367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FDCC9835-08D6-881A-6F46-DEC3800233D4}"/>
              </a:ext>
            </a:extLst>
          </p:cNvPr>
          <p:cNvSpPr txBox="1"/>
          <p:nvPr/>
        </p:nvSpPr>
        <p:spPr>
          <a:xfrm>
            <a:off x="594361" y="594360"/>
            <a:ext cx="6578600" cy="634533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>
              <a:lnSpc>
                <a:spcPts val="5280"/>
              </a:lnSpc>
            </a:pPr>
            <a:r>
              <a:rPr lang="en-US" sz="4400" b="1" dirty="0">
                <a:latin typeface="Century Gothic" panose="020B0502020202020204" pitchFamily="34" charset="0"/>
              </a:rPr>
              <a:t>GROUNDHOG DAY</a:t>
            </a:r>
            <a:endParaRPr lang="en-US" sz="3200" dirty="0">
              <a:latin typeface="Century Gothic" panose="020B0502020202020204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ADEAB17-8CDC-A046-DFEB-AAB290548ACF}"/>
              </a:ext>
            </a:extLst>
          </p:cNvPr>
          <p:cNvSpPr txBox="1"/>
          <p:nvPr/>
        </p:nvSpPr>
        <p:spPr>
          <a:xfrm>
            <a:off x="1941444" y="1228893"/>
            <a:ext cx="3889512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2400" b="1" dirty="0">
                <a:latin typeface="Century Gothic" panose="020B0502020202020204" pitchFamily="34" charset="0"/>
              </a:rPr>
              <a:t>NONOGRAM PUZZLE</a:t>
            </a:r>
            <a:endParaRPr lang="en-US" sz="2400" dirty="0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B7000C39-979E-97FA-EAA5-B6B1FD39FC9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rcRect l="71" r="6"/>
          <a:stretch/>
        </p:blipFill>
        <p:spPr>
          <a:xfrm>
            <a:off x="1306707" y="1850785"/>
            <a:ext cx="5161939" cy="6978722"/>
          </a:xfrm>
          <a:prstGeom prst="rect">
            <a:avLst/>
          </a:prstGeom>
        </p:spPr>
      </p:pic>
      <p:pic>
        <p:nvPicPr>
          <p:cNvPr id="9" name="Picture 8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49FD2F5E-A652-D683-A9A9-323FDF856B18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  <p:sp>
        <p:nvSpPr>
          <p:cNvPr id="10" name="TextBox 9">
            <a:extLst>
              <a:ext uri="{FF2B5EF4-FFF2-40B4-BE49-F238E27FC236}">
                <a16:creationId xmlns:a16="http://schemas.microsoft.com/office/drawing/2014/main" id="{10C59961-8CC8-F566-C3C8-664828464069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</p:spTree>
    <p:extLst>
      <p:ext uri="{BB962C8B-B14F-4D97-AF65-F5344CB8AC3E}">
        <p14:creationId xmlns:p14="http://schemas.microsoft.com/office/powerpoint/2010/main" val="24921994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14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2025-01-04T02:56:47Z</dcterms:created>
  <dcterms:modified xsi:type="dcterms:W3CDTF">2025-01-04T03:12:02Z</dcterms:modified>
</cp:coreProperties>
</file>

<file path=docProps/thumbnail.jpeg>
</file>