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154" dt="2025-01-11T00:23:44.5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52451"/>
            <a:ext cx="6098645" cy="67558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600" b="1" dirty="0">
                <a:latin typeface="Century Gothic" panose="020B0502020202020204" pitchFamily="34" charset="0"/>
              </a:rPr>
              <a:t>GROUNDHOG DAY TIC-TAC-TOE</a:t>
            </a:r>
          </a:p>
        </p:txBody>
      </p:sp>
      <p:pic>
        <p:nvPicPr>
          <p:cNvPr id="135" name="Picture Placeholder 134">
            <a:extLst>
              <a:ext uri="{FF2B5EF4-FFF2-40B4-BE49-F238E27FC236}">
                <a16:creationId xmlns:a16="http://schemas.microsoft.com/office/drawing/2014/main" id="{D48BADDA-FF2C-57D6-5609-0C39F2ACB20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37" name="Picture Placeholder 136">
            <a:extLst>
              <a:ext uri="{FF2B5EF4-FFF2-40B4-BE49-F238E27FC236}">
                <a16:creationId xmlns:a16="http://schemas.microsoft.com/office/drawing/2014/main" id="{B73E78B1-7FEB-EA2B-688A-BD0CA59F0B2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39" name="Picture Placeholder 138">
            <a:extLst>
              <a:ext uri="{FF2B5EF4-FFF2-40B4-BE49-F238E27FC236}">
                <a16:creationId xmlns:a16="http://schemas.microsoft.com/office/drawing/2014/main" id="{CA504F4C-7BD4-2220-69BF-1FB5C1EB7DE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41" name="Picture Placeholder 140">
            <a:extLst>
              <a:ext uri="{FF2B5EF4-FFF2-40B4-BE49-F238E27FC236}">
                <a16:creationId xmlns:a16="http://schemas.microsoft.com/office/drawing/2014/main" id="{071C7E7D-938A-EFBA-CF4F-B4EA1B47E91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43" name="Picture Placeholder 142">
            <a:extLst>
              <a:ext uri="{FF2B5EF4-FFF2-40B4-BE49-F238E27FC236}">
                <a16:creationId xmlns:a16="http://schemas.microsoft.com/office/drawing/2014/main" id="{84C6D716-6477-311E-C249-245CCFC63E2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45" name="Picture Placeholder 144">
            <a:extLst>
              <a:ext uri="{FF2B5EF4-FFF2-40B4-BE49-F238E27FC236}">
                <a16:creationId xmlns:a16="http://schemas.microsoft.com/office/drawing/2014/main" id="{9BB514AA-A59B-11E6-EAC9-788366CE7C2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47" name="Picture Placeholder 146">
            <a:extLst>
              <a:ext uri="{FF2B5EF4-FFF2-40B4-BE49-F238E27FC236}">
                <a16:creationId xmlns:a16="http://schemas.microsoft.com/office/drawing/2014/main" id="{5E767640-0FA8-AE0A-458C-7DEED4F6412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49" name="Picture Placeholder 148">
            <a:extLst>
              <a:ext uri="{FF2B5EF4-FFF2-40B4-BE49-F238E27FC236}">
                <a16:creationId xmlns:a16="http://schemas.microsoft.com/office/drawing/2014/main" id="{E9F95DD9-110D-BB90-D527-84DDA00F7D7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51" name="Picture Placeholder 150">
            <a:extLst>
              <a:ext uri="{FF2B5EF4-FFF2-40B4-BE49-F238E27FC236}">
                <a16:creationId xmlns:a16="http://schemas.microsoft.com/office/drawing/2014/main" id="{DABC3FC2-D753-ABE1-AC48-0D9E16D4EB2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53" name="Picture Placeholder 152">
            <a:extLst>
              <a:ext uri="{FF2B5EF4-FFF2-40B4-BE49-F238E27FC236}">
                <a16:creationId xmlns:a16="http://schemas.microsoft.com/office/drawing/2014/main" id="{D6BBD60D-5A81-16E2-6A45-A52CE7DCFC1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2025-01-10T23:36:58Z</dcterms:created>
  <dcterms:modified xsi:type="dcterms:W3CDTF">2025-01-11T00:24:21Z</dcterms:modified>
</cp:coreProperties>
</file>