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78" d="100"/>
          <a:sy n="78" d="100"/>
        </p:scale>
        <p:origin x="1220" y="-18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96074A8-8246-42D1-96B8-8DD92417D329}"/>
    <pc:docChg chg="delSld">
      <pc:chgData name="Sarah Carter" userId="4b4e2a7e9c42e1b2" providerId="LiveId" clId="{C96074A8-8246-42D1-96B8-8DD92417D329}" dt="2025-02-20T22:22:42.997" v="0" actId="2696"/>
      <pc:docMkLst>
        <pc:docMk/>
      </pc:docMkLst>
      <pc:sldChg chg="del">
        <pc:chgData name="Sarah Carter" userId="4b4e2a7e9c42e1b2" providerId="LiveId" clId="{C96074A8-8246-42D1-96B8-8DD92417D329}" dt="2025-02-20T22:22:42.997" v="0" actId="2696"/>
        <pc:sldMkLst>
          <pc:docMk/>
          <pc:sldMk cId="2538528101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Halloween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“Halloween”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6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/>
        </p:blipFill>
        <p:spPr>
          <a:xfrm>
            <a:off x="3219528" y="4515826"/>
            <a:ext cx="1333030" cy="133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688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22</cp:revision>
  <cp:lastPrinted>2025-02-11T02:02:44Z</cp:lastPrinted>
  <dcterms:created xsi:type="dcterms:W3CDTF">2025-01-28T14:01:50Z</dcterms:created>
  <dcterms:modified xsi:type="dcterms:W3CDTF">2025-02-20T22:22:44Z</dcterms:modified>
</cp:coreProperties>
</file>