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4" r:id="rId4"/>
    <p:sldId id="266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4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28" y="36"/>
      </p:cViewPr>
      <p:guideLst>
        <p:guide orient="horz" pos="3144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587DC31-B4CE-4A03-BE03-50D6CC03737B}"/>
    <pc:docChg chg="delSld">
      <pc:chgData name="Sarah Carter" userId="4b4e2a7e9c42e1b2" providerId="LiveId" clId="{D587DC31-B4CE-4A03-BE03-50D6CC03737B}" dt="2024-12-22T03:28:02.471" v="0" actId="2696"/>
      <pc:docMkLst>
        <pc:docMk/>
      </pc:docMkLst>
      <pc:sldChg chg="del">
        <pc:chgData name="Sarah Carter" userId="4b4e2a7e9c42e1b2" providerId="LiveId" clId="{D587DC31-B4CE-4A03-BE03-50D6CC03737B}" dt="2024-12-22T03:28:02.471" v="0" actId="2696"/>
        <pc:sldMkLst>
          <pc:docMk/>
          <pc:sldMk cId="3640181004" sldId="261"/>
        </pc:sldMkLst>
      </pc:sldChg>
      <pc:sldChg chg="del">
        <pc:chgData name="Sarah Carter" userId="4b4e2a7e9c42e1b2" providerId="LiveId" clId="{D587DC31-B4CE-4A03-BE03-50D6CC03737B}" dt="2024-12-22T03:28:02.471" v="0" actId="2696"/>
        <pc:sldMkLst>
          <pc:docMk/>
          <pc:sldMk cId="3590869553" sldId="263"/>
        </pc:sldMkLst>
      </pc:sldChg>
      <pc:sldChg chg="del">
        <pc:chgData name="Sarah Carter" userId="4b4e2a7e9c42e1b2" providerId="LiveId" clId="{D587DC31-B4CE-4A03-BE03-50D6CC03737B}" dt="2024-12-22T03:28:02.471" v="0" actId="2696"/>
        <pc:sldMkLst>
          <pc:docMk/>
          <pc:sldMk cId="1678190212" sldId="265"/>
        </pc:sldMkLst>
      </pc:sldChg>
      <pc:sldChg chg="del">
        <pc:chgData name="Sarah Carter" userId="4b4e2a7e9c42e1b2" providerId="LiveId" clId="{D587DC31-B4CE-4A03-BE03-50D6CC03737B}" dt="2024-12-22T03:28:02.471" v="0" actId="2696"/>
        <pc:sldMkLst>
          <pc:docMk/>
          <pc:sldMk cId="8967733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31CFA-8ECC-BC60-A6B2-B96F9D6A24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1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859DC2-E7CE-1C88-AE6A-E2A218D906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1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F8249-FF64-4E28-D18D-31FE871BF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3CFEF-F42E-F3E6-BE12-4D9247024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2D08-8E18-E382-4FA8-43ADBDA58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7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DBCC-885C-FD1C-7C68-808F81FEF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2DE76D-7A33-9813-8833-8E8E29174D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F1196-4095-45D0-F185-772E9F114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C7A6A-9DF9-E096-A388-EFB73474D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8E09F-602E-7A24-D7A3-07ADAFECB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4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DA2017-ABA9-6E35-C507-42E2BC2B59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E796A8-9561-0049-6B2C-6FB4E004C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E9F02-6515-17A2-21A0-2D7AAF5C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3EC0F-0B92-B09B-4312-B534C0DF4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D646B-197B-62E8-960A-ADD3F3974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7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4A0B4-5546-9DBC-AD02-0F715F1D3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750E4-6F59-2241-15BC-A44EFCD64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21DB3-952C-6954-9989-6AEF1EF0A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BC052-7E20-5223-0107-E84C47E8E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BD7A2-C286-C131-942E-4D737CCCE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32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0ABA-F140-4F4E-197F-D04DB8098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8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6804E-464F-CC44-FF35-125D1A5ED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8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10A30-D7F9-914B-1DBC-E29A76D65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1CEDA-BC00-D60A-7E2C-2F99AB0BF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7F97D-1E09-398F-716E-B93DFAC0C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8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BFD94-5BB4-EFEC-F654-DC17C157E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DF33F-2E78-B0AF-3B38-B760A4073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4412CE-5CA5-2331-1978-3841EFBE7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85023-0A8C-E81F-17C6-80EAAA72B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137C81-D87A-522F-62B0-F3A407B8E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DD3567-D101-1807-49AC-A53183F63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0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8687E-CBD9-17A8-AF18-668802720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9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F2441-6B5B-67BE-1034-6BAF5104E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9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782E20-8342-73FA-F2B1-4ACAF7955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9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D0A822-EA86-5B56-EAC3-8BD4F2F6E6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46F8E8-931B-A884-84DE-0FB43E8799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1A2CBB-7492-7CC3-BEA3-53BEB5B6D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7660B8-FB32-DB4F-AF31-2B18ED115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E825F6-2738-91B7-5B2C-0DC9DED1F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8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2039D-8BAB-2F46-C3DF-AB6F98D91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6284EC-50D5-1E29-0AE8-24648F764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ACFBFE-37EE-9DD9-0E91-B113BB5F3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2BB632-7149-0EDB-C391-54C17D308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99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CEFC53-3B6B-AF14-60E4-925E07296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248D57-CD0A-BF69-748E-BA62EEA34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20035-6B03-11BA-E81B-DD2C00E3A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39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04432-A277-7D11-E496-8FA361F35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EF18C-00E5-5DD2-5066-C2C7B8766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2CEA58-6B9A-9766-A869-A0CF8E9064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0E461-C4D7-47F6-6D56-F241DC1F8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7D37D5-7519-FBA4-C41B-A4996BB3A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1C064-6429-932F-A6FC-F54E261D4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9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5A363-7A99-D29E-A989-572701A03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7B5F6A-09E9-AE99-49DC-1D9E42C193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FCA950-6635-6E84-74D3-740E248D8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517A6-BD7B-48A3-A875-A01F6F17E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0AC4-65C4-40A0-DA82-EC22BA326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338551-1BC8-1622-4730-92E324F0D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07D010-4B2E-74D9-A820-E9F57D151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5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494FC-3A17-88F5-AD30-C1AA9234C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5" y="2677585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803E6-623E-AE88-129F-8D686CE65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78A84B-7D40-4F08-8688-CCE6A68CFD2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08B56-B721-8ED5-4034-621FBFA0E8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10" y="9322652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770ED-AF84-70E2-348B-015809985C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2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noun-5352998.png" TargetMode="External"/><Relationship Id="rId13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file:///C:\Users\faith\Downloads\noun-7289047.png" TargetMode="Externa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noun-7342514.png" TargetMode="External"/><Relationship Id="rId4" Type="http://schemas.openxmlformats.org/officeDocument/2006/relationships/tags" Target="../tags/tag4.xml"/><Relationship Id="rId9" Type="http://schemas.openxmlformats.org/officeDocument/2006/relationships/image" Target="../media/image3.png"/><Relationship Id="rId14" Type="http://schemas.openxmlformats.org/officeDocument/2006/relationships/image" Target="file:///C:\Users\faith\Downloads\noun-7272224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noun-7272224.png" TargetMode="External"/><Relationship Id="rId13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png"/><Relationship Id="rId12" Type="http://schemas.openxmlformats.org/officeDocument/2006/relationships/image" Target="file:///C:\Users\faith\Downloads\noun-7289047.png" TargetMode="Externa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noun-5352998.png" TargetMode="External"/><Relationship Id="rId4" Type="http://schemas.openxmlformats.org/officeDocument/2006/relationships/tags" Target="../tags/tag8.xml"/><Relationship Id="rId9" Type="http://schemas.openxmlformats.org/officeDocument/2006/relationships/image" Target="../media/image2.png"/><Relationship Id="rId14" Type="http://schemas.openxmlformats.org/officeDocument/2006/relationships/image" Target="file:///C:\Users\faith\Downloads\noun-7342514.pn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noun-7289047.png" TargetMode="External"/><Relationship Id="rId13" Type="http://schemas.openxmlformats.org/officeDocument/2006/relationships/image" Target="../media/image5.png"/><Relationship Id="rId3" Type="http://schemas.openxmlformats.org/officeDocument/2006/relationships/tags" Target="../tags/tag11.xml"/><Relationship Id="rId7" Type="http://schemas.openxmlformats.org/officeDocument/2006/relationships/image" Target="../media/image4.png"/><Relationship Id="rId12" Type="http://schemas.openxmlformats.org/officeDocument/2006/relationships/image" Target="file:///C:\Users\faith\Downloads\noun-5352998.png" TargetMode="Externa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noun-7342514.png" TargetMode="External"/><Relationship Id="rId4" Type="http://schemas.openxmlformats.org/officeDocument/2006/relationships/tags" Target="../tags/tag12.xml"/><Relationship Id="rId9" Type="http://schemas.openxmlformats.org/officeDocument/2006/relationships/image" Target="../media/image3.png"/><Relationship Id="rId14" Type="http://schemas.openxmlformats.org/officeDocument/2006/relationships/image" Target="file:///C:\Users\faith\Downloads\noun-7272224.pn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noun-5352998.png" TargetMode="External"/><Relationship Id="rId3" Type="http://schemas.openxmlformats.org/officeDocument/2006/relationships/tags" Target="../tags/tag15.xml"/><Relationship Id="rId7" Type="http://schemas.openxmlformats.org/officeDocument/2006/relationships/image" Target="../media/image2.png"/><Relationship Id="rId12" Type="http://schemas.openxmlformats.org/officeDocument/2006/relationships/image" Target="file:///C:\Users\faith\Downloads\noun-7272224.png" TargetMode="Externa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file:///C:\Users\faith\Downloads\noun-7342514.png" TargetMode="External"/><Relationship Id="rId11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image" Target="file:///C:\Users\faith\Downloads\noun-7289047.png" TargetMode="Externa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5C67F306-7175-9A0D-4D3F-D60E47EB19C9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BDB18D46-40FB-4B13-C4BC-E2755077D4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592225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37259198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8369056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7707520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692361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88371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850312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37617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0965990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79D10A39-0081-F76A-569D-E3A6B4FEE72F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DAC7F3A2-F096-D4B0-96E0-96DBFF17EECE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298E5216-93D4-F908-7570-2D5C92A220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34158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71343121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5545166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2074028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55766728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06845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948072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60809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2984864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75FE783A-332E-1286-6AEE-B6526BA01F00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07B606CF-1598-087F-4593-A721306D0DDA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1C94D2DA-9F1A-557C-44A4-97E7AF3D3E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28238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89633099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5807659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0507101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38242175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99763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572745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876650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895249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6C0A386D-DA39-EC23-3214-C8EC2C2A9D86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9A00EAC6-0676-82AB-8125-C7E05470E4A5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87792515-80F4-8AD4-87AC-A541DB90B0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393188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85559781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37632373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746512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724212775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22017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39011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46769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6151000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50905444-075B-B94C-2DB3-F3B9B90FEF26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6540CC-DE89-D8CB-31AE-E281735AF8D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HALLOWEEN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92C90B-B96D-F045-DE42-562C737E077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Halloween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D148686-6B34-9BC7-7D80-378C6ECFCFF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BD795A5-F2CB-C73C-4577-05B353D8A5B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D43D172-160D-9F04-6E09-C20AC0AE3D3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A2A695C-5A9C-7D4F-5B37-7064B9D3C9D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6077353-B5FF-B045-3516-0D1D418538D8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68A42D-96CC-CAE1-B9B8-16D7311062D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A0EB0C7-837C-F0FF-CC3B-8CE1FFDF3B1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0B2FAED-3126-E85D-4D69-11DE1F4618A9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427300E-2DF9-993A-8983-28E9285D3872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19BA258-9DAF-A7CB-D456-A9871A1942D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C18E685-147A-3DC0-0422-BA4372B7AFC8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B29E597C-C4E1-7B67-F5BA-51C456F1C3BE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BA30A2F-2682-40AB-C172-904C66B8E7E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6A12562-B904-5C65-C451-75362C2E525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CAD5D225-995A-709E-51EA-7194DCB695ED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012A6AA-028A-76C9-D8BB-57EA704274A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628FA20D-E3C4-C9D5-4617-D7E1E917C4F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C273D793-96C5-D0E4-F845-0D4A45CFBC15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7BE50B2-278C-95AF-7274-1B6BB14D0E3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9A110653-B88C-6BB2-C3EA-AB454B9F77A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16EF746C-EEA7-4092-DC38-D14AF5D6CC25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96E2C61D-1918-975B-1E9F-E0A7489511F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6C991656-D3B4-2D25-7F4D-B4AE7EDFD9B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05CCF981-C9D9-3A28-52CC-F02E0298AF9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852B4B4-4F27-C892-683B-96D7B9565F3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74603857-2CD4-40A5-29C4-7F63B81F49CB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D1DAEF5B-DE76-B8FB-A1A4-69232DBDE081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DC17F275-5D67-0FE7-3082-46F07D0E483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120F0FFD-4370-30A3-28B2-E4DF509BD6F8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11046031-F395-6E3B-1280-23F9B5570FF1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2528D1D5-9FFE-9294-507C-299E0C033795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9CA523E3-6600-F4C4-20D7-3AA8F702846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8ACB8AD7-4864-09B1-013D-FB2DAA35675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DC229871-6B16-2796-4515-36446B0C247D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206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179992-F118-9D0B-DD07-333BCEA67B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8C49AC1A-F94F-7080-4504-2AE11CAC55D5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5C91F285-4DFD-8492-FB44-8219962394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241420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37259198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8369056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7707520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692361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88371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850312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37617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0965990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2E8E625D-42FB-6F2D-C80D-EE8BCAAC10BF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8D0A1F94-36A1-4D84-EA3B-9EDE032091CE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AFC8B68D-BD04-39F8-DDBC-187F73798D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825894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71343121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5545166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2074028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55766728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06845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948072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60809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2984864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AC56B662-A93E-8E14-CC17-AFCB30DEAA37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FE43A28B-44C6-E609-2F94-EB621718618A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E0316B90-83B8-FCF5-1C33-EF8FD7B6C2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015696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89633099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5807659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0507101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38242175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99763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572745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876650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895249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E044D2CA-E39C-5A57-4EEC-45AB81B1E1F3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33F01927-BD27-09F2-D92B-3D0F108B093E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0DBCAF16-85F7-4721-ED3D-355A08EF3F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963639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85559781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37632373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746512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724212775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22017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39011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46769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6151000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AB743D2E-F5F6-4A3C-8226-CC46E073AAA6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4B2952-691E-531B-CDFA-410DB090E87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HALLOWEEN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F03283-D8F6-1321-9B0C-6BFB6DFC761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Halloween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A9A797-2108-5D59-838F-A53AEF44A27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EA91FBA-B91C-054D-B861-6DCC7FC769D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FED3866-14C2-6841-7FCE-98FA9E043A0F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356DA64-076A-BDA8-8928-EF192057AD1B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4EE7469-1A9F-E6BC-F502-1A66B8FCF379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034D68E-18C5-7356-7A93-AE8A74B70B76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0043146-5D71-0CDF-A84E-16168706A13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F334B59-5643-D59A-5BFE-317B3D9611C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1262EB4-C112-51E6-5EE5-7E9F1631C6B4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F0D4899-A542-BD23-BF2A-1F345F61DFEE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9BB1A09-B5EA-6BA5-7622-E89BE86B8D3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1EA04570-9EC5-B7E0-F595-8502A6AA7460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5D1CE22-72A3-15C5-1B23-076476A1BCD8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18EA54C-3F5B-3708-D1A9-7210FF7F8C8F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869E1FF-42D0-5057-6480-4F2A4C6D18D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04A8735-54CA-EC07-4984-846F0B6A0E19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6CFC031-4EB4-2CB7-D6B2-D074E56DF4E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0A276B37-F87A-5648-6173-73FE83F14441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A5A5E494-4B7C-AAED-C119-CF5987C106A8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81BF7F9D-B5BF-50BC-3F0A-4DBC91435432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8B28182C-819E-22A4-F6BF-EDDC7888887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5789B884-FE77-940D-ADDC-3B9B770C4161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E2631C71-82E7-59B5-94F7-C7941FBFBEE0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62B1A255-F742-4969-1CEA-5C050CFA5688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64504D97-BE63-AC75-E68D-0917AAFE148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65F617B4-7DE2-A3E1-270E-EA87E42C2055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C3123A6A-5B87-0214-20DE-9DEE00447ED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2FBC6086-B3FE-CFA8-7A1F-6FFAAA882C7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A21E27A1-1CC1-3098-032C-266D3A867F5F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2D3DD502-3408-37CF-51F6-CD0E03177331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C40C74F8-E798-7652-F036-5557A079D68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28E41ED4-5F7E-B991-AAAC-3338554526B6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F9D91EF7-F4A5-A909-660D-891443063443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D4997E72-5B88-6D6B-C8E0-84654EDE6C6F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083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68A00F-74E6-C48F-92F4-D83C519A8C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2C728D47-B180-F8E0-EA09-2EAEFDFB0020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27CF2640-2BDC-F759-1B05-242EB6660F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669143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37259198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8369056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7707520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692361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88371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850312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37617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0965990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003D73ED-FA12-0F2F-DCDF-0F25EA28B5A9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D04DAFA6-FEDD-DD5D-ABE9-B612965C6A70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C20EFA96-0FFA-49FF-15D3-73D25B7645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67110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71343121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5545166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2074028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55766728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06845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948072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60809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2984864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98162DF1-7D8D-892E-D60E-6182C8140AD0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419FB00D-E11C-BCC6-2E21-663D930FD82C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04C20336-8291-765C-7709-4E9FD9B916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988195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89633099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5807659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0507101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38242175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99763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572745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876650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895249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8884C672-8ECF-2AE1-7C50-0760C04C48F7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FF5BF6F2-6429-23AD-D9F4-FD0D1AE12C0C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0043ACC3-63E7-DD19-E231-F2B219332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250653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85559781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37632373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746512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724212775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22017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39011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46769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6151000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BCC22EC7-CD02-DDF6-763A-EC8D25D15C81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BCBEC5-8C51-A120-D847-6DCFB46EDAA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HALLOWEEN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DCDE6C-1FC9-983C-7171-2FFF774233B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Halloween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1D57A8-8C7E-8467-A942-D167A8BE427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24A667D-B4B9-4BAF-A75A-304D2A94EA5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6F2180A-1BC7-102B-2A22-F8CA105CD19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608247-E531-B2BC-0887-EDDBD37C649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030D55C-1882-8353-3CD0-0BD226812D6B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09B59EF-E60F-120E-04FA-8A63A5DA3C2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066663C-00A7-83DB-B3E5-846996281FD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129BDCE-FCFC-D418-E01A-6F0CA10A918D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F127E23-B9A7-5A57-B39F-49E3777AC6C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94E00E5-7D4C-D090-105A-7A6D51039794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46C5CF6-1C87-556A-AAF9-B53C34416E13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7F49252-5DDA-4110-2C02-34B585622DC1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D2546540-F371-0763-D379-E2A6FD6554B5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8BFDCEB6-4DBE-62DA-680A-EC72A0B4169E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0E86DE9-8D22-7BBD-22CE-FA70ECD3FC1B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D1D5FE4-D971-500E-C6F7-9FC90833230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6C05A4AA-8702-8708-0096-E539ECACD36B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EB38038F-085A-B907-6BA6-D3C86DB398A7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90E850C4-D5BA-E7F8-96CA-F283D7207A8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088F79C-18FF-A61C-1BAE-E2EE3525211B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B7218F39-EC6A-1000-1764-2F30754606B8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33A68913-3E00-AB63-AE44-DFB69F61C4B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1BFC4658-60E9-BCB1-5E34-EBCBD54B5EF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BD0E1228-005F-0F9A-F6F9-96EE2C73E11E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C333AC34-B0FC-7D14-8D24-0B763F4BE5DD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6B090C10-A662-F7A3-5E33-A2BEB7E0363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7FBAB9F8-6306-C4A8-3E28-00DCD7E443C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3CFB497F-007C-BFBD-0C0B-F08B7DC7440F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8B981929-EE48-9EA0-1E4C-629AD80AD63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6CB9A076-839F-9183-5725-2F4E192095AD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193F8669-6D2F-B8A8-EAF3-851D919889C6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B1C7657B-711D-39ED-7FA9-65361D65E368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8C717E0D-E7C8-4B7C-5EF1-4CAAC4777ED0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61B67F2C-6122-F33C-6017-0457847F6A3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336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31E1ED-51A2-236F-183A-F520C27B60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4D164AD2-B0B0-34F3-AF3E-AA1A8CED33C1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D2AC109F-B1EC-4CD1-1E6A-4E9E288205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648777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37259198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88369056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7707520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9692361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88371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850312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37617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0965990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D4CBE96B-D213-6655-F7F1-EEC602E9BD50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6B3F4281-898C-8891-EC82-324502BC1984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DEEED813-EE50-B8C5-5106-DC544D759E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041443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71343121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5545166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02074028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557667284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06845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948072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608093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2984864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85EACFD1-7A59-3634-63CF-AC9D2C4EA94B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47CA202F-7A53-828D-0CF6-04850D071AD8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E2BE631A-AF08-B838-FA31-C6719F680F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172925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89633099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5807659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0507101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38242175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99763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572745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876650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895249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2968862E-EC73-2D95-2647-377AC8202CF6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D7241740-B2DE-3F01-E358-D692EB549AF1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D49FC5C8-681C-DEAD-8833-5B0B765938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460360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85559781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37632373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7465127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724212775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22017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39011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46769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6151000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5EAF35B0-57AA-1B00-27B3-F45761CFD656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0E4D9B-9B90-3054-B86E-836131387D7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HALLOWEEN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657EF0-0B7B-EEF5-9C14-44CF9EDCDCC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Halloween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C02DD7-47E5-4A0D-309B-585F59ED63D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0CBEA5-2356-B748-C40B-4C677E6D3A3A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BD43D74-19F0-1A2A-DCED-71D98717FA35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8ECE9CA-D85C-3B2D-C7D5-7242B7E9F2AA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BFBA65B-215F-132F-B221-F3C70195A51D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576E466-8673-DB05-0DDF-E76FB071A53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970972"/>
            <a:ext cx="627380" cy="62738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F7415C7-DF87-1B91-7C40-35E5746A940E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C24D57A-C87B-4EEA-FB23-89BD9CECD1E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489D297-D356-79E7-5370-CADCAFC5EF6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D7365A26-C0C3-154F-2A95-6AE741A5C509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E29C342-CAD1-3D23-D83F-349E66254FBF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211EAA7-5243-4E96-8FF8-0963FC69F0A8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186748"/>
            <a:ext cx="627380" cy="62738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A359301-973A-E8F3-C57F-006140DA426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AF29CB9-A095-8A76-9348-A99028C0A960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B9DC7EAA-E255-0BD4-F5FB-CC60A6D2E75E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970972"/>
            <a:ext cx="627380" cy="62738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AD0BA588-914F-2A6B-0FAD-46A20FFDFAA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912A4F8-6D4C-BFB2-E9E0-9C4A0FD3418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05BA2B72-FF60-D1ED-1560-C2AC45C8E74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149022"/>
            <a:ext cx="627380" cy="62738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B8CDD123-809A-56E7-CEF9-096C296991E2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CFF22B50-7F2A-AD6D-8F13-2C5681E47F12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5CA870B3-15DC-295F-AA45-8B123CFB607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0804BC3B-4AC6-F5C1-F95B-C9D1C58D046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1080903D-E9EC-F3BA-E2BB-FAE0E12645E5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7AE8F947-DBF0-201C-B28E-17E864990BA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4A0105A0-4559-3810-45B8-10700959D841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17133C2D-E849-9FE1-3D06-2D4D973D152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A0B80587-F02F-E626-B8AE-DECB91E847D9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F6FC6151-1445-C191-319C-27BDE12C6D9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EBC38662-A205-ED09-9EA3-52B1DECE68C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2B062AE3-A7DE-7F3A-9323-FBB073CBFA75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C792F828-7E77-2048-5595-D762FD07938D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03EDDA1E-7CE3-F0FF-C8BE-08BA94992FC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8501697"/>
            <a:ext cx="627380" cy="62738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FC559E77-BF3F-FD55-E8FF-3471F814C80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09454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0-1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4-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4-1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4-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6-1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6-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6-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0-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0-1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0-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2-1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2-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2-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2-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4-1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300</Words>
  <Application>Microsoft Office PowerPoint</Application>
  <PresentationFormat>Custom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2024-12-08T15:03:16Z</dcterms:created>
  <dcterms:modified xsi:type="dcterms:W3CDTF">2024-12-22T03:28:05Z</dcterms:modified>
</cp:coreProperties>
</file>