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165" dt="2025-01-11T00:25:48.5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Century Gothic" panose="020B0502020202020204" pitchFamily="34" charset="0"/>
              </a:rPr>
              <a:t>HALLOWEEN TIC-TAC-TOE</a:t>
            </a:r>
          </a:p>
        </p:txBody>
      </p:sp>
      <p:pic>
        <p:nvPicPr>
          <p:cNvPr id="155" name="Picture Placeholder 154">
            <a:extLst>
              <a:ext uri="{FF2B5EF4-FFF2-40B4-BE49-F238E27FC236}">
                <a16:creationId xmlns:a16="http://schemas.microsoft.com/office/drawing/2014/main" id="{4F38A9E3-E43D-EE10-45CE-70A2C700E15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7" name="Picture Placeholder 156">
            <a:extLst>
              <a:ext uri="{FF2B5EF4-FFF2-40B4-BE49-F238E27FC236}">
                <a16:creationId xmlns:a16="http://schemas.microsoft.com/office/drawing/2014/main" id="{AC8FFCAD-FE47-8476-FA6E-24082488A5F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59" name="Picture Placeholder 158">
            <a:extLst>
              <a:ext uri="{FF2B5EF4-FFF2-40B4-BE49-F238E27FC236}">
                <a16:creationId xmlns:a16="http://schemas.microsoft.com/office/drawing/2014/main" id="{58A77F1C-3CD3-14B8-C506-F3F6B884D5C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1" name="Picture Placeholder 160">
            <a:extLst>
              <a:ext uri="{FF2B5EF4-FFF2-40B4-BE49-F238E27FC236}">
                <a16:creationId xmlns:a16="http://schemas.microsoft.com/office/drawing/2014/main" id="{4060A2E0-E6C2-3914-4F37-80CDF55EA85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3" name="Picture Placeholder 162">
            <a:extLst>
              <a:ext uri="{FF2B5EF4-FFF2-40B4-BE49-F238E27FC236}">
                <a16:creationId xmlns:a16="http://schemas.microsoft.com/office/drawing/2014/main" id="{266DF9ED-FAD9-BE14-1249-8EC6EC8B351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5" name="Picture Placeholder 164">
            <a:extLst>
              <a:ext uri="{FF2B5EF4-FFF2-40B4-BE49-F238E27FC236}">
                <a16:creationId xmlns:a16="http://schemas.microsoft.com/office/drawing/2014/main" id="{A4D3039D-F6CE-FAF5-D891-0FF9998C942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7" name="Picture Placeholder 166">
            <a:extLst>
              <a:ext uri="{FF2B5EF4-FFF2-40B4-BE49-F238E27FC236}">
                <a16:creationId xmlns:a16="http://schemas.microsoft.com/office/drawing/2014/main" id="{7E4584FA-BC66-7874-84C0-6A6D7D8A6DE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9" name="Picture Placeholder 168">
            <a:extLst>
              <a:ext uri="{FF2B5EF4-FFF2-40B4-BE49-F238E27FC236}">
                <a16:creationId xmlns:a16="http://schemas.microsoft.com/office/drawing/2014/main" id="{7685AD9C-7887-75ED-7185-84791C1CA06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71" name="Picture Placeholder 170">
            <a:extLst>
              <a:ext uri="{FF2B5EF4-FFF2-40B4-BE49-F238E27FC236}">
                <a16:creationId xmlns:a16="http://schemas.microsoft.com/office/drawing/2014/main" id="{9303DD7B-6178-BA82-B2C3-AAA1BF2D007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73" name="Picture Placeholder 172">
            <a:extLst>
              <a:ext uri="{FF2B5EF4-FFF2-40B4-BE49-F238E27FC236}">
                <a16:creationId xmlns:a16="http://schemas.microsoft.com/office/drawing/2014/main" id="{B1398B92-D4F4-61E3-06A4-1FDD81623F59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2025-01-10T23:36:58Z</dcterms:created>
  <dcterms:modified xsi:type="dcterms:W3CDTF">2025-01-11T00:26:27Z</dcterms:modified>
</cp:coreProperties>
</file>