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90" d="100"/>
          <a:sy n="90" d="100"/>
        </p:scale>
        <p:origin x="916" y="-6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14DE1E0F-D585-4C19-9796-5D5D284E5C94}"/>
    <pc:docChg chg="delSld">
      <pc:chgData name="Sarah Carter" userId="4b4e2a7e9c42e1b2" providerId="LiveId" clId="{14DE1E0F-D585-4C19-9796-5D5D284E5C94}" dt="2025-05-05T15:17:10.450" v="0" actId="2696"/>
      <pc:docMkLst>
        <pc:docMk/>
      </pc:docMkLst>
      <pc:sldChg chg="del">
        <pc:chgData name="Sarah Carter" userId="4b4e2a7e9c42e1b2" providerId="LiveId" clId="{14DE1E0F-D585-4C19-9796-5D5D284E5C94}" dt="2025-05-05T15:17:10.450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391212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227483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4499298"/>
              </p:ext>
            </p:extLst>
          </p:nvPr>
        </p:nvGraphicFramePr>
        <p:xfrm>
          <a:off x="349885" y="7439770"/>
          <a:ext cx="7040880" cy="1808730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5839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Pumpkin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Ghost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Witch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5839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Skeleton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Vampire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Zombie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839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Bat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Spider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Cobweb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5839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Cauldron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Haunted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Costume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5839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Candy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Trick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Treat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5839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Monster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Mummy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Creepy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5839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Tombstone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Potion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Black Cat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8347504E-39F2-B9FC-15E4-EC0BF2A15942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Halloween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F4A91DCF-F3B8-6C5F-8B27-D5CB3AB4589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BAD53DA5-A9F6-1465-28A0-B0C969C0C19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438</Words>
  <Application>Microsoft Office PowerPoint</Application>
  <PresentationFormat>Custom</PresentationFormat>
  <Paragraphs>424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Halloween Word Search</dc:title>
  <dc:subject>PptxGenJS Presentation</dc:subject>
  <dc:creator>PptxGenJS</dc:creator>
  <cp:lastModifiedBy>Sarah Carter</cp:lastModifiedBy>
  <cp:revision>2</cp:revision>
  <dcterms:created xsi:type="dcterms:W3CDTF">2025-04-29T01:25:08Z</dcterms:created>
  <dcterms:modified xsi:type="dcterms:W3CDTF">2025-05-05T15:17:11Z</dcterms:modified>
</cp:coreProperties>
</file>