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772400" cy="10058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28AF338-FEFA-4E24-9651-27AD5DD56AAE}" v="5" dt="2025-03-20T15:56:35.82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 varScale="1">
        <p:scale>
          <a:sx n="48" d="100"/>
          <a:sy n="48" d="100"/>
        </p:scale>
        <p:origin x="1268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928AF338-FEFA-4E24-9651-27AD5DD56AAE}"/>
    <pc:docChg chg="modSld">
      <pc:chgData name="Sarah Carter" userId="4b4e2a7e9c42e1b2" providerId="LiveId" clId="{928AF338-FEFA-4E24-9651-27AD5DD56AAE}" dt="2025-03-20T15:56:35.826" v="4" actId="14826"/>
      <pc:docMkLst>
        <pc:docMk/>
      </pc:docMkLst>
      <pc:sldChg chg="modSp">
        <pc:chgData name="Sarah Carter" userId="4b4e2a7e9c42e1b2" providerId="LiveId" clId="{928AF338-FEFA-4E24-9651-27AD5DD56AAE}" dt="2025-03-20T15:56:35.826" v="4" actId="14826"/>
        <pc:sldMkLst>
          <pc:docMk/>
          <pc:sldMk cId="3727264860" sldId="256"/>
        </pc:sldMkLst>
        <pc:spChg chg="mod">
          <ac:chgData name="Sarah Carter" userId="4b4e2a7e9c42e1b2" providerId="LiveId" clId="{928AF338-FEFA-4E24-9651-27AD5DD56AAE}" dt="2025-03-20T15:55:55.692" v="0"/>
          <ac:spMkLst>
            <pc:docMk/>
            <pc:sldMk cId="3727264860" sldId="256"/>
            <ac:spMk id="6" creationId="{A44AC79E-5C2D-2191-1AEB-B96E7CD42E36}"/>
          </ac:spMkLst>
        </pc:spChg>
        <pc:spChg chg="mod">
          <ac:chgData name="Sarah Carter" userId="4b4e2a7e9c42e1b2" providerId="LiveId" clId="{928AF338-FEFA-4E24-9651-27AD5DD56AAE}" dt="2025-03-20T15:55:55.692" v="0"/>
          <ac:spMkLst>
            <pc:docMk/>
            <pc:sldMk cId="3727264860" sldId="256"/>
            <ac:spMk id="7" creationId="{DAAC3C5F-262C-4F7F-3B63-D50E20846E5D}"/>
          </ac:spMkLst>
        </pc:spChg>
        <pc:picChg chg="mod">
          <ac:chgData name="Sarah Carter" userId="4b4e2a7e9c42e1b2" providerId="LiveId" clId="{928AF338-FEFA-4E24-9651-27AD5DD56AAE}" dt="2025-03-20T15:56:35.826" v="4" actId="14826"/>
          <ac:picMkLst>
            <pc:docMk/>
            <pc:sldMk cId="3727264860" sldId="256"/>
            <ac:picMk id="5" creationId="{F846EA28-33C9-2F89-4E0D-77E0622E4657}"/>
          </ac:picMkLst>
        </pc:picChg>
        <pc:picChg chg="mod">
          <ac:chgData name="Sarah Carter" userId="4b4e2a7e9c42e1b2" providerId="LiveId" clId="{928AF338-FEFA-4E24-9651-27AD5DD56AAE}" dt="2025-03-20T15:56:02.120" v="2" actId="14826"/>
          <ac:picMkLst>
            <pc:docMk/>
            <pc:sldMk cId="3727264860" sldId="256"/>
            <ac:picMk id="11" creationId="{79D5F55C-928C-615F-0D66-28BD6E10BF1A}"/>
          </ac:picMkLst>
        </pc:pic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2"/>
          </a:xfrm>
        </p:spPr>
        <p:txBody>
          <a:bodyPr anchor="b"/>
          <a:lstStyle>
            <a:lvl1pPr algn="ctr"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218"/>
            </a:lvl1pPr>
            <a:lvl2pPr marL="232032" indent="0" algn="ctr">
              <a:buNone/>
              <a:defRPr sz="1015"/>
            </a:lvl2pPr>
            <a:lvl3pPr marL="464063" indent="0" algn="ctr">
              <a:buNone/>
              <a:defRPr sz="913"/>
            </a:lvl3pPr>
            <a:lvl4pPr marL="696095" indent="0" algn="ctr">
              <a:buNone/>
              <a:defRPr sz="812"/>
            </a:lvl4pPr>
            <a:lvl5pPr marL="928126" indent="0" algn="ctr">
              <a:buNone/>
              <a:defRPr sz="812"/>
            </a:lvl5pPr>
            <a:lvl6pPr marL="1160157" indent="0" algn="ctr">
              <a:buNone/>
              <a:defRPr sz="812"/>
            </a:lvl6pPr>
            <a:lvl7pPr marL="1392189" indent="0" algn="ctr">
              <a:buNone/>
              <a:defRPr sz="812"/>
            </a:lvl7pPr>
            <a:lvl8pPr marL="1624221" indent="0" algn="ctr">
              <a:buNone/>
              <a:defRPr sz="812"/>
            </a:lvl8pPr>
            <a:lvl9pPr marL="1856252" indent="0" algn="ctr">
              <a:buNone/>
              <a:defRPr sz="81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34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80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6" y="535520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5" y="535520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20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62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6" y="2507618"/>
            <a:ext cx="6703695" cy="4184014"/>
          </a:xfrm>
        </p:spPr>
        <p:txBody>
          <a:bodyPr anchor="b"/>
          <a:lstStyle>
            <a:lvl1pPr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6" y="6731215"/>
            <a:ext cx="6703695" cy="2200274"/>
          </a:xfrm>
        </p:spPr>
        <p:txBody>
          <a:bodyPr/>
          <a:lstStyle>
            <a:lvl1pPr marL="0" indent="0">
              <a:buNone/>
              <a:defRPr sz="1218">
                <a:solidFill>
                  <a:schemeClr val="tx1">
                    <a:tint val="82000"/>
                  </a:schemeClr>
                </a:solidFill>
              </a:defRPr>
            </a:lvl1pPr>
            <a:lvl2pPr marL="232032" indent="0">
              <a:buNone/>
              <a:defRPr sz="1015">
                <a:solidFill>
                  <a:schemeClr val="tx1">
                    <a:tint val="82000"/>
                  </a:schemeClr>
                </a:solidFill>
              </a:defRPr>
            </a:lvl2pPr>
            <a:lvl3pPr marL="464063" indent="0">
              <a:buNone/>
              <a:defRPr sz="913">
                <a:solidFill>
                  <a:schemeClr val="tx1">
                    <a:tint val="82000"/>
                  </a:schemeClr>
                </a:solidFill>
              </a:defRPr>
            </a:lvl3pPr>
            <a:lvl4pPr marL="696095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4pPr>
            <a:lvl5pPr marL="928126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5pPr>
            <a:lvl6pPr marL="1160157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6pPr>
            <a:lvl7pPr marL="1392189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7pPr>
            <a:lvl8pPr marL="1624221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8pPr>
            <a:lvl9pPr marL="1856252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7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7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535522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3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79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38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9"/>
            <a:ext cx="3934778" cy="7147982"/>
          </a:xfrm>
        </p:spPr>
        <p:txBody>
          <a:bodyPr/>
          <a:lstStyle>
            <a:lvl1pPr>
              <a:defRPr sz="1624"/>
            </a:lvl1pPr>
            <a:lvl2pPr>
              <a:defRPr sz="1421"/>
            </a:lvl2pPr>
            <a:lvl3pPr>
              <a:defRPr sz="1218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3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9"/>
            <a:ext cx="3934778" cy="7147982"/>
          </a:xfrm>
        </p:spPr>
        <p:txBody>
          <a:bodyPr anchor="t"/>
          <a:lstStyle>
            <a:lvl1pPr marL="0" indent="0">
              <a:buNone/>
              <a:defRPr sz="1624"/>
            </a:lvl1pPr>
            <a:lvl2pPr marL="232032" indent="0">
              <a:buNone/>
              <a:defRPr sz="1421"/>
            </a:lvl2pPr>
            <a:lvl3pPr marL="464063" indent="0">
              <a:buNone/>
              <a:defRPr sz="1218"/>
            </a:lvl3pPr>
            <a:lvl4pPr marL="696095" indent="0">
              <a:buNone/>
              <a:defRPr sz="1015"/>
            </a:lvl4pPr>
            <a:lvl5pPr marL="928126" indent="0">
              <a:buNone/>
              <a:defRPr sz="1015"/>
            </a:lvl5pPr>
            <a:lvl6pPr marL="1160157" indent="0">
              <a:buNone/>
              <a:defRPr sz="1015"/>
            </a:lvl6pPr>
            <a:lvl7pPr marL="1392189" indent="0">
              <a:buNone/>
              <a:defRPr sz="1015"/>
            </a:lvl7pPr>
            <a:lvl8pPr marL="1624221" indent="0">
              <a:buNone/>
              <a:defRPr sz="1015"/>
            </a:lvl8pPr>
            <a:lvl9pPr marL="1856252" indent="0">
              <a:buNone/>
              <a:defRPr sz="101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91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22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51"/>
            <a:ext cx="2623185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93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64063" rtl="0" eaLnBrk="1" latinLnBrk="0" hangingPunct="1">
        <a:lnSpc>
          <a:spcPct val="90000"/>
        </a:lnSpc>
        <a:spcBef>
          <a:spcPct val="0"/>
        </a:spcBef>
        <a:buNone/>
        <a:defRPr sz="22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015" indent="-116015" algn="l" defTabSz="464063" rtl="0" eaLnBrk="1" latinLnBrk="0" hangingPunct="1">
        <a:lnSpc>
          <a:spcPct val="90000"/>
        </a:lnSpc>
        <a:spcBef>
          <a:spcPts val="508"/>
        </a:spcBef>
        <a:buFont typeface="Arial" panose="020B0604020202020204" pitchFamily="34" charset="0"/>
        <a:buChar char="•"/>
        <a:defRPr sz="1421" kern="1200">
          <a:solidFill>
            <a:schemeClr val="tx1"/>
          </a:solidFill>
          <a:latin typeface="+mn-lt"/>
          <a:ea typeface="+mn-ea"/>
          <a:cs typeface="+mn-cs"/>
        </a:defRPr>
      </a:lvl1pPr>
      <a:lvl2pPr marL="348047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218" kern="1200">
          <a:solidFill>
            <a:schemeClr val="tx1"/>
          </a:solidFill>
          <a:latin typeface="+mn-lt"/>
          <a:ea typeface="+mn-ea"/>
          <a:cs typeface="+mn-cs"/>
        </a:defRPr>
      </a:lvl2pPr>
      <a:lvl3pPr marL="580079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812110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1044142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276174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508205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740236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972268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1pPr>
      <a:lvl2pPr marL="23203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2pPr>
      <a:lvl3pPr marL="464063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3pPr>
      <a:lvl4pPr marL="696095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928126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160157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392189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624221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85625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1735369" y="350357"/>
            <a:ext cx="4301662" cy="382221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3153"/>
              </a:lnSpc>
            </a:pPr>
            <a:r>
              <a:rPr lang="en-US" sz="2627" b="1" dirty="0">
                <a:latin typeface="Century Gothic" panose="020B0502020202020204" pitchFamily="34" charset="0"/>
              </a:rPr>
              <a:t>Happy Birthday</a:t>
            </a:r>
            <a:endParaRPr lang="en-US" sz="1911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525873" y="963773"/>
            <a:ext cx="6720653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dirty="0">
                <a:latin typeface="Century Gothic" panose="020B0502020202020204" pitchFamily="34" charset="0"/>
              </a:rPr>
              <a:t>Find and mark “Happy Birthday” in the hidden word grid below. </a:t>
            </a:r>
            <a:endParaRPr lang="en-US" sz="1433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8800C3-3D65-4F9F-210A-CD3842C284DC}"/>
              </a:ext>
            </a:extLst>
          </p:cNvPr>
          <p:cNvGrpSpPr/>
          <p:nvPr/>
        </p:nvGrpSpPr>
        <p:grpSpPr>
          <a:xfrm>
            <a:off x="879635" y="9347908"/>
            <a:ext cx="6013129" cy="268748"/>
            <a:chOff x="752354" y="9347908"/>
            <a:chExt cx="6013129" cy="26874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E68A2AD-197C-3688-25F4-0048BB8E30FC}"/>
                </a:ext>
              </a:extLst>
            </p:cNvPr>
            <p:cNvSpPr txBox="1"/>
            <p:nvPr/>
          </p:nvSpPr>
          <p:spPr>
            <a:xfrm>
              <a:off x="752354" y="9347908"/>
              <a:ext cx="5097911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9" name="Picture 8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552DBEB2-134A-507E-8CB3-90002761F4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9822" y="9355046"/>
              <a:ext cx="1985661" cy="261610"/>
            </a:xfrm>
            <a:prstGeom prst="rect">
              <a:avLst/>
            </a:prstGeom>
          </p:spPr>
        </p:pic>
      </p:grp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14:cNvPr>
              <p14:cNvContentPartPr/>
              <p14:nvPr/>
            </p14:nvContentPartPr>
            <p14:xfrm>
              <a:off x="-1519340" y="4676817"/>
              <a:ext cx="215" cy="215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524715" y="4671442"/>
                <a:ext cx="10750" cy="10750"/>
              </a:xfrm>
              <a:prstGeom prst="rect">
                <a:avLst/>
              </a:prstGeom>
            </p:spPr>
          </p:pic>
        </mc:Fallback>
      </mc:AlternateContent>
      <p:pic>
        <p:nvPicPr>
          <p:cNvPr id="11" name="Graphic 10">
            <a:extLst>
              <a:ext uri="{FF2B5EF4-FFF2-40B4-BE49-F238E27FC236}">
                <a16:creationId xmlns:a16="http://schemas.microsoft.com/office/drawing/2014/main" id="{79D5F55C-928C-615F-0D66-28BD6E10BF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3" r="3"/>
          <a:stretch/>
        </p:blipFill>
        <p:spPr>
          <a:xfrm>
            <a:off x="596709" y="1383470"/>
            <a:ext cx="6578644" cy="79573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2700589-2CE2-32DC-31CF-78C46AA8DB31}"/>
              </a:ext>
            </a:extLst>
          </p:cNvPr>
          <p:cNvSpPr txBox="1"/>
          <p:nvPr/>
        </p:nvSpPr>
        <p:spPr>
          <a:xfrm>
            <a:off x="1948965" y="658327"/>
            <a:ext cx="3719244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b="1" dirty="0">
                <a:latin typeface="Century Gothic" panose="020B0502020202020204" pitchFamily="34" charset="0"/>
              </a:rPr>
              <a:t>HIDDEN WORD PUZZLE</a:t>
            </a:r>
            <a:endParaRPr lang="en-US" sz="1433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46EA28-33C9-2F89-4E0D-77E0622E465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" r="11"/>
          <a:stretch/>
        </p:blipFill>
        <p:spPr>
          <a:xfrm>
            <a:off x="3257218" y="4733167"/>
            <a:ext cx="1257625" cy="125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740</TotalTime>
  <Words>29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50</cp:revision>
  <cp:lastPrinted>2025-02-11T02:02:44Z</cp:lastPrinted>
  <dcterms:created xsi:type="dcterms:W3CDTF">2025-01-28T14:01:50Z</dcterms:created>
  <dcterms:modified xsi:type="dcterms:W3CDTF">2025-03-20T15:56:39Z</dcterms:modified>
</cp:coreProperties>
</file>