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5081BC-ADFE-40C5-9A62-FABD83F63FB0}" v="444" dt="2025-01-13T19:40:58.5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992" y="-230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B5081BC-ADFE-40C5-9A62-FABD83F63FB0}"/>
    <pc:docChg chg="custSel addSld delSld modSld">
      <pc:chgData name="Sarah Carter" userId="4b4e2a7e9c42e1b2" providerId="LiveId" clId="{0B5081BC-ADFE-40C5-9A62-FABD83F63FB0}" dt="2025-01-13T19:41:02.621" v="810" actId="2696"/>
      <pc:docMkLst>
        <pc:docMk/>
      </pc:docMkLst>
      <pc:sldChg chg="modSp del mod">
        <pc:chgData name="Sarah Carter" userId="4b4e2a7e9c42e1b2" providerId="LiveId" clId="{0B5081BC-ADFE-40C5-9A62-FABD83F63FB0}" dt="2025-01-13T19:41:02.621" v="810" actId="2696"/>
        <pc:sldMkLst>
          <pc:docMk/>
          <pc:sldMk cId="1130972071" sldId="263"/>
        </pc:sldMkLst>
        <pc:spChg chg="mod">
          <ac:chgData name="Sarah Carter" userId="4b4e2a7e9c42e1b2" providerId="LiveId" clId="{0B5081BC-ADFE-40C5-9A62-FABD83F63FB0}" dt="2025-01-13T19:39:24.078" v="0" actId="20577"/>
          <ac:spMkLst>
            <pc:docMk/>
            <pc:sldMk cId="1130972071" sldId="263"/>
            <ac:spMk id="21" creationId="{2B08246D-A297-3636-8720-91585B88E432}"/>
          </ac:spMkLst>
        </pc:spChg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35746000" sldId="264"/>
        </pc:sldMkLst>
      </pc:sldChg>
      <pc:sldChg chg="addSp delSp modSp add mod">
        <pc:chgData name="Sarah Carter" userId="4b4e2a7e9c42e1b2" providerId="LiveId" clId="{0B5081BC-ADFE-40C5-9A62-FABD83F63FB0}" dt="2025-01-13T19:40:58.464" v="734"/>
        <pc:sldMkLst>
          <pc:docMk/>
          <pc:sldMk cId="1311654830" sldId="264"/>
        </pc:sldMkLst>
        <pc:spChg chg="add mod topLvl">
          <ac:chgData name="Sarah Carter" userId="4b4e2a7e9c42e1b2" providerId="LiveId" clId="{0B5081BC-ADFE-40C5-9A62-FABD83F63FB0}" dt="2025-01-13T19:39:51.286" v="114"/>
          <ac:spMkLst>
            <pc:docMk/>
            <pc:sldMk cId="1311654830" sldId="264"/>
            <ac:spMk id="4" creationId="{A4513C4D-88C5-09B7-0F22-A493CDBB05B0}"/>
          </ac:spMkLst>
        </pc:spChg>
        <pc:spChg chg="add mod">
          <ac:chgData name="Sarah Carter" userId="4b4e2a7e9c42e1b2" providerId="LiveId" clId="{0B5081BC-ADFE-40C5-9A62-FABD83F63FB0}" dt="2025-01-13T19:40:41.169" v="494"/>
          <ac:spMkLst>
            <pc:docMk/>
            <pc:sldMk cId="1311654830" sldId="264"/>
            <ac:spMk id="6" creationId="{59F4A936-D0B6-596A-366E-5C5059E20723}"/>
          </ac:spMkLst>
        </pc:spChg>
        <pc:spChg chg="add mod">
          <ac:chgData name="Sarah Carter" userId="4b4e2a7e9c42e1b2" providerId="LiveId" clId="{0B5081BC-ADFE-40C5-9A62-FABD83F63FB0}" dt="2025-01-13T19:40:45.781" v="574"/>
          <ac:spMkLst>
            <pc:docMk/>
            <pc:sldMk cId="1311654830" sldId="264"/>
            <ac:spMk id="7" creationId="{7664024C-CF82-C2D8-5CBB-DC16BF9F582F}"/>
          </ac:spMkLst>
        </pc:spChg>
        <pc:spChg chg="add mod">
          <ac:chgData name="Sarah Carter" userId="4b4e2a7e9c42e1b2" providerId="LiveId" clId="{0B5081BC-ADFE-40C5-9A62-FABD83F63FB0}" dt="2025-01-13T19:40:53.157" v="654"/>
          <ac:spMkLst>
            <pc:docMk/>
            <pc:sldMk cId="1311654830" sldId="264"/>
            <ac:spMk id="8" creationId="{86B529F7-5DC0-7D8A-DFF5-CCEAB1A691C0}"/>
          </ac:spMkLst>
        </pc:spChg>
        <pc:grpChg chg="add del mod">
          <ac:chgData name="Sarah Carter" userId="4b4e2a7e9c42e1b2" providerId="LiveId" clId="{0B5081BC-ADFE-40C5-9A62-FABD83F63FB0}" dt="2025-01-13T19:39:51.286" v="108"/>
          <ac:grpSpMkLst>
            <pc:docMk/>
            <pc:sldMk cId="1311654830" sldId="264"/>
            <ac:grpSpMk id="5" creationId="{83DC9037-2F7C-76C1-A391-254C2A0761F0}"/>
          </ac:grpSpMkLst>
        </pc:grpChg>
        <pc:picChg chg="add mod topLvl">
          <ac:chgData name="Sarah Carter" userId="4b4e2a7e9c42e1b2" providerId="LiveId" clId="{0B5081BC-ADFE-40C5-9A62-FABD83F63FB0}" dt="2025-01-13T19:39:51.286" v="108"/>
          <ac:picMkLst>
            <pc:docMk/>
            <pc:sldMk cId="1311654830" sldId="264"/>
            <ac:picMk id="3" creationId="{A32B6B06-DF34-7630-4C24-FEBB441F5FB1}"/>
          </ac:picMkLst>
        </pc:picChg>
        <pc:picChg chg="add mod">
          <ac:chgData name="Sarah Carter" userId="4b4e2a7e9c42e1b2" providerId="LiveId" clId="{0B5081BC-ADFE-40C5-9A62-FABD83F63FB0}" dt="2025-01-13T19:40:58.464" v="734"/>
          <ac:picMkLst>
            <pc:docMk/>
            <pc:sldMk cId="1311654830" sldId="264"/>
            <ac:picMk id="9" creationId="{501E42C8-ED14-41D0-DF01-F473F5C9B36F}"/>
          </ac:picMkLst>
        </pc:picChg>
      </pc:sldChg>
      <pc:sldChg chg="addSp delSp modSp add mod">
        <pc:chgData name="Sarah Carter" userId="4b4e2a7e9c42e1b2" providerId="LiveId" clId="{0B5081BC-ADFE-40C5-9A62-FABD83F63FB0}" dt="2025-01-13T19:40:58.475" v="739"/>
        <pc:sldMkLst>
          <pc:docMk/>
          <pc:sldMk cId="1530731718" sldId="265"/>
        </pc:sldMkLst>
        <pc:spChg chg="add mod topLvl">
          <ac:chgData name="Sarah Carter" userId="4b4e2a7e9c42e1b2" providerId="LiveId" clId="{0B5081BC-ADFE-40C5-9A62-FABD83F63FB0}" dt="2025-01-13T19:39:51.286" v="117"/>
          <ac:spMkLst>
            <pc:docMk/>
            <pc:sldMk cId="1530731718" sldId="265"/>
            <ac:spMk id="4" creationId="{60440ED3-F2F2-D853-8013-EF536C3670F4}"/>
          </ac:spMkLst>
        </pc:spChg>
        <pc:spChg chg="add mod">
          <ac:chgData name="Sarah Carter" userId="4b4e2a7e9c42e1b2" providerId="LiveId" clId="{0B5081BC-ADFE-40C5-9A62-FABD83F63FB0}" dt="2025-01-13T19:40:41.184" v="499"/>
          <ac:spMkLst>
            <pc:docMk/>
            <pc:sldMk cId="1530731718" sldId="265"/>
            <ac:spMk id="6" creationId="{6027EA8B-7065-E5D6-D0FD-12C9D57F7E46}"/>
          </ac:spMkLst>
        </pc:spChg>
        <pc:spChg chg="add mod">
          <ac:chgData name="Sarah Carter" userId="4b4e2a7e9c42e1b2" providerId="LiveId" clId="{0B5081BC-ADFE-40C5-9A62-FABD83F63FB0}" dt="2025-01-13T19:40:45.797" v="579"/>
          <ac:spMkLst>
            <pc:docMk/>
            <pc:sldMk cId="1530731718" sldId="265"/>
            <ac:spMk id="7" creationId="{7E5FA1C3-4EAD-A304-2CC7-25077BAA23FC}"/>
          </ac:spMkLst>
        </pc:spChg>
        <pc:spChg chg="add mod">
          <ac:chgData name="Sarah Carter" userId="4b4e2a7e9c42e1b2" providerId="LiveId" clId="{0B5081BC-ADFE-40C5-9A62-FABD83F63FB0}" dt="2025-01-13T19:40:53.172" v="659"/>
          <ac:spMkLst>
            <pc:docMk/>
            <pc:sldMk cId="1530731718" sldId="265"/>
            <ac:spMk id="8" creationId="{1A55020D-62FE-73C4-F9F0-4C2A6806FF6E}"/>
          </ac:spMkLst>
        </pc:spChg>
        <pc:grpChg chg="add del mod">
          <ac:chgData name="Sarah Carter" userId="4b4e2a7e9c42e1b2" providerId="LiveId" clId="{0B5081BC-ADFE-40C5-9A62-FABD83F63FB0}" dt="2025-01-13T19:39:51.286" v="109"/>
          <ac:grpSpMkLst>
            <pc:docMk/>
            <pc:sldMk cId="1530731718" sldId="265"/>
            <ac:grpSpMk id="5" creationId="{25751664-5696-1EC2-8EE3-23F182B4662B}"/>
          </ac:grpSpMkLst>
        </pc:grpChg>
        <pc:picChg chg="add mod topLvl">
          <ac:chgData name="Sarah Carter" userId="4b4e2a7e9c42e1b2" providerId="LiveId" clId="{0B5081BC-ADFE-40C5-9A62-FABD83F63FB0}" dt="2025-01-13T19:39:51.286" v="109"/>
          <ac:picMkLst>
            <pc:docMk/>
            <pc:sldMk cId="1530731718" sldId="265"/>
            <ac:picMk id="3" creationId="{C0BA227A-94CF-E519-0E86-D664EF71F050}"/>
          </ac:picMkLst>
        </pc:picChg>
        <pc:picChg chg="add mod">
          <ac:chgData name="Sarah Carter" userId="4b4e2a7e9c42e1b2" providerId="LiveId" clId="{0B5081BC-ADFE-40C5-9A62-FABD83F63FB0}" dt="2025-01-13T19:40:58.475" v="739"/>
          <ac:picMkLst>
            <pc:docMk/>
            <pc:sldMk cId="1530731718" sldId="265"/>
            <ac:picMk id="9" creationId="{AAE78BCE-49B7-9F8F-3699-F5FEEF88B969}"/>
          </ac:picMkLst>
        </pc:picChg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4137039085" sldId="265"/>
        </pc:sldMkLst>
      </pc:sldChg>
      <pc:sldChg chg="del">
        <pc:chgData name="Sarah Carter" userId="4b4e2a7e9c42e1b2" providerId="LiveId" clId="{0B5081BC-ADFE-40C5-9A62-FABD83F63FB0}" dt="2025-01-13T19:39:33.807" v="1" actId="2696"/>
        <pc:sldMkLst>
          <pc:docMk/>
          <pc:sldMk cId="1513893966" sldId="266"/>
        </pc:sldMkLst>
      </pc:sldChg>
      <pc:sldChg chg="addSp delSp modSp add mod">
        <pc:chgData name="Sarah Carter" userId="4b4e2a7e9c42e1b2" providerId="LiveId" clId="{0B5081BC-ADFE-40C5-9A62-FABD83F63FB0}" dt="2025-01-13T19:40:58.490" v="744"/>
        <pc:sldMkLst>
          <pc:docMk/>
          <pc:sldMk cId="1603184272" sldId="266"/>
        </pc:sldMkLst>
        <pc:spChg chg="add mod topLvl">
          <ac:chgData name="Sarah Carter" userId="4b4e2a7e9c42e1b2" providerId="LiveId" clId="{0B5081BC-ADFE-40C5-9A62-FABD83F63FB0}" dt="2025-01-13T19:39:51.301" v="120"/>
          <ac:spMkLst>
            <pc:docMk/>
            <pc:sldMk cId="1603184272" sldId="266"/>
            <ac:spMk id="4" creationId="{874E8645-CF04-2B69-7A7F-70B513EA8E69}"/>
          </ac:spMkLst>
        </pc:spChg>
        <pc:spChg chg="add mod">
          <ac:chgData name="Sarah Carter" userId="4b4e2a7e9c42e1b2" providerId="LiveId" clId="{0B5081BC-ADFE-40C5-9A62-FABD83F63FB0}" dt="2025-01-13T19:40:41.200" v="504"/>
          <ac:spMkLst>
            <pc:docMk/>
            <pc:sldMk cId="1603184272" sldId="266"/>
            <ac:spMk id="6" creationId="{C0C63B0D-33E1-09DA-B689-F89E56FF771E}"/>
          </ac:spMkLst>
        </pc:spChg>
        <pc:spChg chg="add mod">
          <ac:chgData name="Sarah Carter" userId="4b4e2a7e9c42e1b2" providerId="LiveId" clId="{0B5081BC-ADFE-40C5-9A62-FABD83F63FB0}" dt="2025-01-13T19:40:45.812" v="584"/>
          <ac:spMkLst>
            <pc:docMk/>
            <pc:sldMk cId="1603184272" sldId="266"/>
            <ac:spMk id="7" creationId="{338BDE1B-A9AE-CED5-08BE-6BBEE72914F4}"/>
          </ac:spMkLst>
        </pc:spChg>
        <pc:spChg chg="add mod">
          <ac:chgData name="Sarah Carter" userId="4b4e2a7e9c42e1b2" providerId="LiveId" clId="{0B5081BC-ADFE-40C5-9A62-FABD83F63FB0}" dt="2025-01-13T19:40:53.188" v="664"/>
          <ac:spMkLst>
            <pc:docMk/>
            <pc:sldMk cId="1603184272" sldId="266"/>
            <ac:spMk id="8" creationId="{3E2BD964-A507-F1B2-CDB9-48BF61F26F51}"/>
          </ac:spMkLst>
        </pc:spChg>
        <pc:grpChg chg="add del mod">
          <ac:chgData name="Sarah Carter" userId="4b4e2a7e9c42e1b2" providerId="LiveId" clId="{0B5081BC-ADFE-40C5-9A62-FABD83F63FB0}" dt="2025-01-13T19:39:51.286" v="110"/>
          <ac:grpSpMkLst>
            <pc:docMk/>
            <pc:sldMk cId="1603184272" sldId="266"/>
            <ac:grpSpMk id="5" creationId="{B984BB56-D633-411E-5CA6-8536BAB3822C}"/>
          </ac:grpSpMkLst>
        </pc:grpChg>
        <pc:picChg chg="add mod topLvl">
          <ac:chgData name="Sarah Carter" userId="4b4e2a7e9c42e1b2" providerId="LiveId" clId="{0B5081BC-ADFE-40C5-9A62-FABD83F63FB0}" dt="2025-01-13T19:39:51.286" v="110"/>
          <ac:picMkLst>
            <pc:docMk/>
            <pc:sldMk cId="1603184272" sldId="266"/>
            <ac:picMk id="3" creationId="{C154755E-D934-74FC-D830-9A716333F33C}"/>
          </ac:picMkLst>
        </pc:picChg>
        <pc:picChg chg="add mod">
          <ac:chgData name="Sarah Carter" userId="4b4e2a7e9c42e1b2" providerId="LiveId" clId="{0B5081BC-ADFE-40C5-9A62-FABD83F63FB0}" dt="2025-01-13T19:40:58.490" v="744"/>
          <ac:picMkLst>
            <pc:docMk/>
            <pc:sldMk cId="1603184272" sldId="266"/>
            <ac:picMk id="9" creationId="{6D303E33-04C9-70B7-5828-61FA7F9A1BE5}"/>
          </ac:picMkLst>
        </pc:picChg>
      </pc:sldChg>
      <pc:sldChg chg="addSp delSp modSp add mod">
        <pc:chgData name="Sarah Carter" userId="4b4e2a7e9c42e1b2" providerId="LiveId" clId="{0B5081BC-ADFE-40C5-9A62-FABD83F63FB0}" dt="2025-01-13T19:40:58.490" v="749"/>
        <pc:sldMkLst>
          <pc:docMk/>
          <pc:sldMk cId="3204397253" sldId="267"/>
        </pc:sldMkLst>
        <pc:spChg chg="add mod topLvl">
          <ac:chgData name="Sarah Carter" userId="4b4e2a7e9c42e1b2" providerId="LiveId" clId="{0B5081BC-ADFE-40C5-9A62-FABD83F63FB0}" dt="2025-01-13T19:39:51.301" v="123"/>
          <ac:spMkLst>
            <pc:docMk/>
            <pc:sldMk cId="3204397253" sldId="267"/>
            <ac:spMk id="4" creationId="{1A409CEA-60E9-8605-6F12-CA0D2C89D5D0}"/>
          </ac:spMkLst>
        </pc:spChg>
        <pc:spChg chg="add mod">
          <ac:chgData name="Sarah Carter" userId="4b4e2a7e9c42e1b2" providerId="LiveId" clId="{0B5081BC-ADFE-40C5-9A62-FABD83F63FB0}" dt="2025-01-13T19:40:41.200" v="509"/>
          <ac:spMkLst>
            <pc:docMk/>
            <pc:sldMk cId="3204397253" sldId="267"/>
            <ac:spMk id="6" creationId="{838941C5-34AA-F74B-D59E-3613C46B0882}"/>
          </ac:spMkLst>
        </pc:spChg>
        <pc:spChg chg="add mod">
          <ac:chgData name="Sarah Carter" userId="4b4e2a7e9c42e1b2" providerId="LiveId" clId="{0B5081BC-ADFE-40C5-9A62-FABD83F63FB0}" dt="2025-01-13T19:40:45.812" v="589"/>
          <ac:spMkLst>
            <pc:docMk/>
            <pc:sldMk cId="3204397253" sldId="267"/>
            <ac:spMk id="7" creationId="{B8A66D23-8E86-0813-816C-3C9FCB0D2DE2}"/>
          </ac:spMkLst>
        </pc:spChg>
        <pc:spChg chg="add mod">
          <ac:chgData name="Sarah Carter" userId="4b4e2a7e9c42e1b2" providerId="LiveId" clId="{0B5081BC-ADFE-40C5-9A62-FABD83F63FB0}" dt="2025-01-13T19:40:53.188" v="669"/>
          <ac:spMkLst>
            <pc:docMk/>
            <pc:sldMk cId="3204397253" sldId="267"/>
            <ac:spMk id="8" creationId="{F93D4A99-DA4C-7EE1-DADD-B74479235003}"/>
          </ac:spMkLst>
        </pc:spChg>
        <pc:grpChg chg="add del mod">
          <ac:chgData name="Sarah Carter" userId="4b4e2a7e9c42e1b2" providerId="LiveId" clId="{0B5081BC-ADFE-40C5-9A62-FABD83F63FB0}" dt="2025-01-13T19:39:51.286" v="111"/>
          <ac:grpSpMkLst>
            <pc:docMk/>
            <pc:sldMk cId="3204397253" sldId="267"/>
            <ac:grpSpMk id="5" creationId="{37BF7FBF-70BD-3DAF-8112-CB5A414CFD78}"/>
          </ac:grpSpMkLst>
        </pc:grpChg>
        <pc:picChg chg="add mod topLvl">
          <ac:chgData name="Sarah Carter" userId="4b4e2a7e9c42e1b2" providerId="LiveId" clId="{0B5081BC-ADFE-40C5-9A62-FABD83F63FB0}" dt="2025-01-13T19:39:51.286" v="111"/>
          <ac:picMkLst>
            <pc:docMk/>
            <pc:sldMk cId="3204397253" sldId="267"/>
            <ac:picMk id="3" creationId="{157B7F92-61BA-153A-62CB-36504D4E895C}"/>
          </ac:picMkLst>
        </pc:picChg>
        <pc:picChg chg="add mod">
          <ac:chgData name="Sarah Carter" userId="4b4e2a7e9c42e1b2" providerId="LiveId" clId="{0B5081BC-ADFE-40C5-9A62-FABD83F63FB0}" dt="2025-01-13T19:40:58.490" v="749"/>
          <ac:picMkLst>
            <pc:docMk/>
            <pc:sldMk cId="3204397253" sldId="267"/>
            <ac:picMk id="9" creationId="{F8FFE3C6-0D14-0DD3-04E6-4729E4ED794A}"/>
          </ac:picMkLst>
        </pc:picChg>
      </pc:sldChg>
      <pc:sldChg chg="addSp delSp modSp add mod">
        <pc:chgData name="Sarah Carter" userId="4b4e2a7e9c42e1b2" providerId="LiveId" clId="{0B5081BC-ADFE-40C5-9A62-FABD83F63FB0}" dt="2025-01-13T19:40:58.506" v="754"/>
        <pc:sldMkLst>
          <pc:docMk/>
          <pc:sldMk cId="157913981" sldId="268"/>
        </pc:sldMkLst>
        <pc:spChg chg="add mod topLvl">
          <ac:chgData name="Sarah Carter" userId="4b4e2a7e9c42e1b2" providerId="LiveId" clId="{0B5081BC-ADFE-40C5-9A62-FABD83F63FB0}" dt="2025-01-13T19:40:06.256" v="236"/>
          <ac:spMkLst>
            <pc:docMk/>
            <pc:sldMk cId="157913981" sldId="268"/>
            <ac:spMk id="4" creationId="{10A4015B-D08F-8BBC-5515-BEBAFE9A7716}"/>
          </ac:spMkLst>
        </pc:spChg>
        <pc:spChg chg="add mod">
          <ac:chgData name="Sarah Carter" userId="4b4e2a7e9c42e1b2" providerId="LiveId" clId="{0B5081BC-ADFE-40C5-9A62-FABD83F63FB0}" dt="2025-01-13T19:40:41.200" v="514"/>
          <ac:spMkLst>
            <pc:docMk/>
            <pc:sldMk cId="157913981" sldId="268"/>
            <ac:spMk id="6" creationId="{C1FD5BDB-AE04-1249-ACED-2E882FC9275F}"/>
          </ac:spMkLst>
        </pc:spChg>
        <pc:spChg chg="add mod">
          <ac:chgData name="Sarah Carter" userId="4b4e2a7e9c42e1b2" providerId="LiveId" clId="{0B5081BC-ADFE-40C5-9A62-FABD83F63FB0}" dt="2025-01-13T19:40:45.828" v="594"/>
          <ac:spMkLst>
            <pc:docMk/>
            <pc:sldMk cId="157913981" sldId="268"/>
            <ac:spMk id="7" creationId="{A338AA82-425D-D273-199E-F0B26AB0E046}"/>
          </ac:spMkLst>
        </pc:spChg>
        <pc:spChg chg="add mod">
          <ac:chgData name="Sarah Carter" userId="4b4e2a7e9c42e1b2" providerId="LiveId" clId="{0B5081BC-ADFE-40C5-9A62-FABD83F63FB0}" dt="2025-01-13T19:40:53.204" v="674"/>
          <ac:spMkLst>
            <pc:docMk/>
            <pc:sldMk cId="157913981" sldId="268"/>
            <ac:spMk id="8" creationId="{BBC6DAEC-529C-336B-F727-AC89FF35486C}"/>
          </ac:spMkLst>
        </pc:spChg>
        <pc:grpChg chg="add del mod">
          <ac:chgData name="Sarah Carter" userId="4b4e2a7e9c42e1b2" providerId="LiveId" clId="{0B5081BC-ADFE-40C5-9A62-FABD83F63FB0}" dt="2025-01-13T19:40:06.256" v="230"/>
          <ac:grpSpMkLst>
            <pc:docMk/>
            <pc:sldMk cId="157913981" sldId="268"/>
            <ac:grpSpMk id="5" creationId="{6E6ECA0F-56EB-5944-95F9-BE491D5583B0}"/>
          </ac:grpSpMkLst>
        </pc:grpChg>
        <pc:picChg chg="add mod topLvl">
          <ac:chgData name="Sarah Carter" userId="4b4e2a7e9c42e1b2" providerId="LiveId" clId="{0B5081BC-ADFE-40C5-9A62-FABD83F63FB0}" dt="2025-01-13T19:40:06.256" v="230"/>
          <ac:picMkLst>
            <pc:docMk/>
            <pc:sldMk cId="157913981" sldId="268"/>
            <ac:picMk id="3" creationId="{CCF05A66-966F-9DA9-8F97-766080D93FB7}"/>
          </ac:picMkLst>
        </pc:picChg>
        <pc:picChg chg="add mod">
          <ac:chgData name="Sarah Carter" userId="4b4e2a7e9c42e1b2" providerId="LiveId" clId="{0B5081BC-ADFE-40C5-9A62-FABD83F63FB0}" dt="2025-01-13T19:40:58.506" v="754"/>
          <ac:picMkLst>
            <pc:docMk/>
            <pc:sldMk cId="157913981" sldId="268"/>
            <ac:picMk id="9" creationId="{307E25A3-AA52-29C1-E947-5B1DAC9D9A88}"/>
          </ac:picMkLst>
        </pc:picChg>
      </pc:sldChg>
      <pc:sldChg chg="addSp delSp modSp add mod">
        <pc:chgData name="Sarah Carter" userId="4b4e2a7e9c42e1b2" providerId="LiveId" clId="{0B5081BC-ADFE-40C5-9A62-FABD83F63FB0}" dt="2025-01-13T19:40:58.506" v="759"/>
        <pc:sldMkLst>
          <pc:docMk/>
          <pc:sldMk cId="2817482220" sldId="269"/>
        </pc:sldMkLst>
        <pc:spChg chg="add mod topLvl">
          <ac:chgData name="Sarah Carter" userId="4b4e2a7e9c42e1b2" providerId="LiveId" clId="{0B5081BC-ADFE-40C5-9A62-FABD83F63FB0}" dt="2025-01-13T19:40:06.272" v="239"/>
          <ac:spMkLst>
            <pc:docMk/>
            <pc:sldMk cId="2817482220" sldId="269"/>
            <ac:spMk id="4" creationId="{723EB0D3-F910-C1ED-91CD-9DE139A6F971}"/>
          </ac:spMkLst>
        </pc:spChg>
        <pc:spChg chg="add mod">
          <ac:chgData name="Sarah Carter" userId="4b4e2a7e9c42e1b2" providerId="LiveId" clId="{0B5081BC-ADFE-40C5-9A62-FABD83F63FB0}" dt="2025-01-13T19:40:41.221" v="519"/>
          <ac:spMkLst>
            <pc:docMk/>
            <pc:sldMk cId="2817482220" sldId="269"/>
            <ac:spMk id="6" creationId="{DC0EC98D-7B83-1EC1-71C8-F02D38C3B47A}"/>
          </ac:spMkLst>
        </pc:spChg>
        <pc:spChg chg="add mod">
          <ac:chgData name="Sarah Carter" userId="4b4e2a7e9c42e1b2" providerId="LiveId" clId="{0B5081BC-ADFE-40C5-9A62-FABD83F63FB0}" dt="2025-01-13T19:40:45.833" v="599"/>
          <ac:spMkLst>
            <pc:docMk/>
            <pc:sldMk cId="2817482220" sldId="269"/>
            <ac:spMk id="7" creationId="{82BAEF85-0EA4-8510-A241-D540B8EF1155}"/>
          </ac:spMkLst>
        </pc:spChg>
        <pc:spChg chg="add mod">
          <ac:chgData name="Sarah Carter" userId="4b4e2a7e9c42e1b2" providerId="LiveId" clId="{0B5081BC-ADFE-40C5-9A62-FABD83F63FB0}" dt="2025-01-13T19:40:53.204" v="679"/>
          <ac:spMkLst>
            <pc:docMk/>
            <pc:sldMk cId="2817482220" sldId="269"/>
            <ac:spMk id="8" creationId="{973B3E23-8302-FB7E-21EC-340ED21FF3C4}"/>
          </ac:spMkLst>
        </pc:spChg>
        <pc:grpChg chg="add del mod">
          <ac:chgData name="Sarah Carter" userId="4b4e2a7e9c42e1b2" providerId="LiveId" clId="{0B5081BC-ADFE-40C5-9A62-FABD83F63FB0}" dt="2025-01-13T19:40:06.256" v="231"/>
          <ac:grpSpMkLst>
            <pc:docMk/>
            <pc:sldMk cId="2817482220" sldId="269"/>
            <ac:grpSpMk id="5" creationId="{C4B03A64-4046-D4D1-654D-A268C8372BF2}"/>
          </ac:grpSpMkLst>
        </pc:grpChg>
        <pc:picChg chg="add mod topLvl">
          <ac:chgData name="Sarah Carter" userId="4b4e2a7e9c42e1b2" providerId="LiveId" clId="{0B5081BC-ADFE-40C5-9A62-FABD83F63FB0}" dt="2025-01-13T19:40:06.256" v="231"/>
          <ac:picMkLst>
            <pc:docMk/>
            <pc:sldMk cId="2817482220" sldId="269"/>
            <ac:picMk id="3" creationId="{8C51F419-BD8E-D8A6-ABDD-728AA018D93F}"/>
          </ac:picMkLst>
        </pc:picChg>
        <pc:picChg chg="add mod">
          <ac:chgData name="Sarah Carter" userId="4b4e2a7e9c42e1b2" providerId="LiveId" clId="{0B5081BC-ADFE-40C5-9A62-FABD83F63FB0}" dt="2025-01-13T19:40:58.506" v="759"/>
          <ac:picMkLst>
            <pc:docMk/>
            <pc:sldMk cId="2817482220" sldId="269"/>
            <ac:picMk id="9" creationId="{41A263AE-DC4F-AFB0-6AE7-5C45F301F8D3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64"/>
        <pc:sldMkLst>
          <pc:docMk/>
          <pc:sldMk cId="1503701540" sldId="270"/>
        </pc:sldMkLst>
        <pc:spChg chg="add mod topLvl">
          <ac:chgData name="Sarah Carter" userId="4b4e2a7e9c42e1b2" providerId="LiveId" clId="{0B5081BC-ADFE-40C5-9A62-FABD83F63FB0}" dt="2025-01-13T19:40:06.272" v="242"/>
          <ac:spMkLst>
            <pc:docMk/>
            <pc:sldMk cId="1503701540" sldId="270"/>
            <ac:spMk id="4" creationId="{29BDE5BA-8041-CF40-DD1F-57C863BA77E8}"/>
          </ac:spMkLst>
        </pc:spChg>
        <pc:spChg chg="add mod">
          <ac:chgData name="Sarah Carter" userId="4b4e2a7e9c42e1b2" providerId="LiveId" clId="{0B5081BC-ADFE-40C5-9A62-FABD83F63FB0}" dt="2025-01-13T19:40:41.232" v="524"/>
          <ac:spMkLst>
            <pc:docMk/>
            <pc:sldMk cId="1503701540" sldId="270"/>
            <ac:spMk id="6" creationId="{93591DCF-DBFE-E752-AC4D-A3A82F1F4D37}"/>
          </ac:spMkLst>
        </pc:spChg>
        <pc:spChg chg="add mod">
          <ac:chgData name="Sarah Carter" userId="4b4e2a7e9c42e1b2" providerId="LiveId" clId="{0B5081BC-ADFE-40C5-9A62-FABD83F63FB0}" dt="2025-01-13T19:40:45.844" v="604"/>
          <ac:spMkLst>
            <pc:docMk/>
            <pc:sldMk cId="1503701540" sldId="270"/>
            <ac:spMk id="7" creationId="{300A5406-4F50-1793-E0B4-042DA8EF02E3}"/>
          </ac:spMkLst>
        </pc:spChg>
        <pc:spChg chg="add mod">
          <ac:chgData name="Sarah Carter" userId="4b4e2a7e9c42e1b2" providerId="LiveId" clId="{0B5081BC-ADFE-40C5-9A62-FABD83F63FB0}" dt="2025-01-13T19:40:53.204" v="684"/>
          <ac:spMkLst>
            <pc:docMk/>
            <pc:sldMk cId="1503701540" sldId="270"/>
            <ac:spMk id="8" creationId="{B58C23F0-B6BD-39BD-6F6C-1AE396876DA3}"/>
          </ac:spMkLst>
        </pc:spChg>
        <pc:grpChg chg="add del mod">
          <ac:chgData name="Sarah Carter" userId="4b4e2a7e9c42e1b2" providerId="LiveId" clId="{0B5081BC-ADFE-40C5-9A62-FABD83F63FB0}" dt="2025-01-13T19:40:06.256" v="232"/>
          <ac:grpSpMkLst>
            <pc:docMk/>
            <pc:sldMk cId="1503701540" sldId="270"/>
            <ac:grpSpMk id="5" creationId="{A61C361F-86A7-E215-CEE0-BFB61409E89B}"/>
          </ac:grpSpMkLst>
        </pc:grpChg>
        <pc:picChg chg="add mod topLvl">
          <ac:chgData name="Sarah Carter" userId="4b4e2a7e9c42e1b2" providerId="LiveId" clId="{0B5081BC-ADFE-40C5-9A62-FABD83F63FB0}" dt="2025-01-13T19:40:06.256" v="232"/>
          <ac:picMkLst>
            <pc:docMk/>
            <pc:sldMk cId="1503701540" sldId="270"/>
            <ac:picMk id="3" creationId="{2AC031DF-2B88-281D-46E1-9AD5FF7B9D91}"/>
          </ac:picMkLst>
        </pc:picChg>
        <pc:picChg chg="add mod">
          <ac:chgData name="Sarah Carter" userId="4b4e2a7e9c42e1b2" providerId="LiveId" clId="{0B5081BC-ADFE-40C5-9A62-FABD83F63FB0}" dt="2025-01-13T19:40:58.521" v="764"/>
          <ac:picMkLst>
            <pc:docMk/>
            <pc:sldMk cId="1503701540" sldId="270"/>
            <ac:picMk id="9" creationId="{9BA3334D-14EF-C6F1-18A7-A80AAE34CE68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69"/>
        <pc:sldMkLst>
          <pc:docMk/>
          <pc:sldMk cId="1214305782" sldId="271"/>
        </pc:sldMkLst>
        <pc:spChg chg="add mod topLvl">
          <ac:chgData name="Sarah Carter" userId="4b4e2a7e9c42e1b2" providerId="LiveId" clId="{0B5081BC-ADFE-40C5-9A62-FABD83F63FB0}" dt="2025-01-13T19:40:06.272" v="245"/>
          <ac:spMkLst>
            <pc:docMk/>
            <pc:sldMk cId="1214305782" sldId="271"/>
            <ac:spMk id="4" creationId="{0646ABD9-0F5E-6EC2-6684-61C064BE8265}"/>
          </ac:spMkLst>
        </pc:spChg>
        <pc:spChg chg="add mod">
          <ac:chgData name="Sarah Carter" userId="4b4e2a7e9c42e1b2" providerId="LiveId" clId="{0B5081BC-ADFE-40C5-9A62-FABD83F63FB0}" dt="2025-01-13T19:40:41.232" v="529"/>
          <ac:spMkLst>
            <pc:docMk/>
            <pc:sldMk cId="1214305782" sldId="271"/>
            <ac:spMk id="6" creationId="{577F80F9-CE9A-FDE9-CB4D-379B5785BC8E}"/>
          </ac:spMkLst>
        </pc:spChg>
        <pc:spChg chg="add mod">
          <ac:chgData name="Sarah Carter" userId="4b4e2a7e9c42e1b2" providerId="LiveId" clId="{0B5081BC-ADFE-40C5-9A62-FABD83F63FB0}" dt="2025-01-13T19:40:45.844" v="609"/>
          <ac:spMkLst>
            <pc:docMk/>
            <pc:sldMk cId="1214305782" sldId="271"/>
            <ac:spMk id="7" creationId="{E4C9C720-8015-E39F-B0E6-D5CAADAE6EBE}"/>
          </ac:spMkLst>
        </pc:spChg>
        <pc:spChg chg="add mod">
          <ac:chgData name="Sarah Carter" userId="4b4e2a7e9c42e1b2" providerId="LiveId" clId="{0B5081BC-ADFE-40C5-9A62-FABD83F63FB0}" dt="2025-01-13T19:40:53.235" v="689"/>
          <ac:spMkLst>
            <pc:docMk/>
            <pc:sldMk cId="1214305782" sldId="271"/>
            <ac:spMk id="8" creationId="{B99ACD3D-291C-677E-1429-E49585E35127}"/>
          </ac:spMkLst>
        </pc:spChg>
        <pc:grpChg chg="add del mod">
          <ac:chgData name="Sarah Carter" userId="4b4e2a7e9c42e1b2" providerId="LiveId" clId="{0B5081BC-ADFE-40C5-9A62-FABD83F63FB0}" dt="2025-01-13T19:40:06.256" v="233"/>
          <ac:grpSpMkLst>
            <pc:docMk/>
            <pc:sldMk cId="1214305782" sldId="271"/>
            <ac:grpSpMk id="5" creationId="{3278AD19-6B08-9F2A-F563-C38C2668805A}"/>
          </ac:grpSpMkLst>
        </pc:grpChg>
        <pc:picChg chg="add mod topLvl">
          <ac:chgData name="Sarah Carter" userId="4b4e2a7e9c42e1b2" providerId="LiveId" clId="{0B5081BC-ADFE-40C5-9A62-FABD83F63FB0}" dt="2025-01-13T19:40:06.256" v="233"/>
          <ac:picMkLst>
            <pc:docMk/>
            <pc:sldMk cId="1214305782" sldId="271"/>
            <ac:picMk id="3" creationId="{0097E02E-7072-49B3-3BD3-E73617759692}"/>
          </ac:picMkLst>
        </pc:picChg>
        <pc:picChg chg="add mod">
          <ac:chgData name="Sarah Carter" userId="4b4e2a7e9c42e1b2" providerId="LiveId" clId="{0B5081BC-ADFE-40C5-9A62-FABD83F63FB0}" dt="2025-01-13T19:40:58.521" v="769"/>
          <ac:picMkLst>
            <pc:docMk/>
            <pc:sldMk cId="1214305782" sldId="271"/>
            <ac:picMk id="9" creationId="{E5742624-5C0B-532D-5CEF-12E3B6F58848}"/>
          </ac:picMkLst>
        </pc:picChg>
      </pc:sldChg>
      <pc:sldChg chg="addSp delSp modSp add mod">
        <pc:chgData name="Sarah Carter" userId="4b4e2a7e9c42e1b2" providerId="LiveId" clId="{0B5081BC-ADFE-40C5-9A62-FABD83F63FB0}" dt="2025-01-13T19:40:58.521" v="774"/>
        <pc:sldMkLst>
          <pc:docMk/>
          <pc:sldMk cId="55930810" sldId="272"/>
        </pc:sldMkLst>
        <pc:spChg chg="add mod topLvl">
          <ac:chgData name="Sarah Carter" userId="4b4e2a7e9c42e1b2" providerId="LiveId" clId="{0B5081BC-ADFE-40C5-9A62-FABD83F63FB0}" dt="2025-01-13T19:40:18.041" v="358"/>
          <ac:spMkLst>
            <pc:docMk/>
            <pc:sldMk cId="55930810" sldId="272"/>
            <ac:spMk id="4" creationId="{31535917-C796-BBD8-B70E-D2832F99C234}"/>
          </ac:spMkLst>
        </pc:spChg>
        <pc:spChg chg="add mod">
          <ac:chgData name="Sarah Carter" userId="4b4e2a7e9c42e1b2" providerId="LiveId" clId="{0B5081BC-ADFE-40C5-9A62-FABD83F63FB0}" dt="2025-01-13T19:40:41.232" v="534"/>
          <ac:spMkLst>
            <pc:docMk/>
            <pc:sldMk cId="55930810" sldId="272"/>
            <ac:spMk id="6" creationId="{E8A09A4E-3BEC-16D5-92DE-7242AAD66D2A}"/>
          </ac:spMkLst>
        </pc:spChg>
        <pc:spChg chg="add mod">
          <ac:chgData name="Sarah Carter" userId="4b4e2a7e9c42e1b2" providerId="LiveId" clId="{0B5081BC-ADFE-40C5-9A62-FABD83F63FB0}" dt="2025-01-13T19:40:45.844" v="614"/>
          <ac:spMkLst>
            <pc:docMk/>
            <pc:sldMk cId="55930810" sldId="272"/>
            <ac:spMk id="7" creationId="{D1B6C150-8108-B55E-8FD9-64E54238A4B6}"/>
          </ac:spMkLst>
        </pc:spChg>
        <pc:spChg chg="add mod">
          <ac:chgData name="Sarah Carter" userId="4b4e2a7e9c42e1b2" providerId="LiveId" clId="{0B5081BC-ADFE-40C5-9A62-FABD83F63FB0}" dt="2025-01-13T19:40:53.235" v="694"/>
          <ac:spMkLst>
            <pc:docMk/>
            <pc:sldMk cId="55930810" sldId="272"/>
            <ac:spMk id="8" creationId="{17D9741E-C7C5-847C-ACBF-CB88E3B27E67}"/>
          </ac:spMkLst>
        </pc:spChg>
        <pc:grpChg chg="add del mod">
          <ac:chgData name="Sarah Carter" userId="4b4e2a7e9c42e1b2" providerId="LiveId" clId="{0B5081BC-ADFE-40C5-9A62-FABD83F63FB0}" dt="2025-01-13T19:40:18.041" v="352"/>
          <ac:grpSpMkLst>
            <pc:docMk/>
            <pc:sldMk cId="55930810" sldId="272"/>
            <ac:grpSpMk id="5" creationId="{E03177E9-645A-F381-BBCD-CE502CF85D93}"/>
          </ac:grpSpMkLst>
        </pc:grpChg>
        <pc:picChg chg="add mod topLvl">
          <ac:chgData name="Sarah Carter" userId="4b4e2a7e9c42e1b2" providerId="LiveId" clId="{0B5081BC-ADFE-40C5-9A62-FABD83F63FB0}" dt="2025-01-13T19:40:18.041" v="352"/>
          <ac:picMkLst>
            <pc:docMk/>
            <pc:sldMk cId="55930810" sldId="272"/>
            <ac:picMk id="3" creationId="{EF9D2274-2DB2-78CB-057C-2A1F68A9D22D}"/>
          </ac:picMkLst>
        </pc:picChg>
        <pc:picChg chg="add mod">
          <ac:chgData name="Sarah Carter" userId="4b4e2a7e9c42e1b2" providerId="LiveId" clId="{0B5081BC-ADFE-40C5-9A62-FABD83F63FB0}" dt="2025-01-13T19:40:58.521" v="774"/>
          <ac:picMkLst>
            <pc:docMk/>
            <pc:sldMk cId="55930810" sldId="272"/>
            <ac:picMk id="9" creationId="{E0BE7C7C-F6C3-8C3E-8303-4D0D0FB4777D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79"/>
        <pc:sldMkLst>
          <pc:docMk/>
          <pc:sldMk cId="2845370320" sldId="273"/>
        </pc:sldMkLst>
        <pc:spChg chg="add mod topLvl">
          <ac:chgData name="Sarah Carter" userId="4b4e2a7e9c42e1b2" providerId="LiveId" clId="{0B5081BC-ADFE-40C5-9A62-FABD83F63FB0}" dt="2025-01-13T19:40:18.041" v="361"/>
          <ac:spMkLst>
            <pc:docMk/>
            <pc:sldMk cId="2845370320" sldId="273"/>
            <ac:spMk id="4" creationId="{9CADF3E3-82C8-D1DD-6F7D-D203E8D427BF}"/>
          </ac:spMkLst>
        </pc:spChg>
        <pc:spChg chg="add mod">
          <ac:chgData name="Sarah Carter" userId="4b4e2a7e9c42e1b2" providerId="LiveId" clId="{0B5081BC-ADFE-40C5-9A62-FABD83F63FB0}" dt="2025-01-13T19:40:41.247" v="539"/>
          <ac:spMkLst>
            <pc:docMk/>
            <pc:sldMk cId="2845370320" sldId="273"/>
            <ac:spMk id="6" creationId="{39F3137F-3284-B240-045A-B1B50C58C1DE}"/>
          </ac:spMkLst>
        </pc:spChg>
        <pc:spChg chg="add mod">
          <ac:chgData name="Sarah Carter" userId="4b4e2a7e9c42e1b2" providerId="LiveId" clId="{0B5081BC-ADFE-40C5-9A62-FABD83F63FB0}" dt="2025-01-13T19:40:45.860" v="619"/>
          <ac:spMkLst>
            <pc:docMk/>
            <pc:sldMk cId="2845370320" sldId="273"/>
            <ac:spMk id="7" creationId="{1C9D54AB-52FE-FF1F-3DCB-3FBB932BFBC6}"/>
          </ac:spMkLst>
        </pc:spChg>
        <pc:spChg chg="add mod">
          <ac:chgData name="Sarah Carter" userId="4b4e2a7e9c42e1b2" providerId="LiveId" clId="{0B5081BC-ADFE-40C5-9A62-FABD83F63FB0}" dt="2025-01-13T19:40:53.235" v="699"/>
          <ac:spMkLst>
            <pc:docMk/>
            <pc:sldMk cId="2845370320" sldId="273"/>
            <ac:spMk id="8" creationId="{C42AE7CD-2F6D-9EA3-2B6E-64F8564A9144}"/>
          </ac:spMkLst>
        </pc:spChg>
        <pc:grpChg chg="add del mod">
          <ac:chgData name="Sarah Carter" userId="4b4e2a7e9c42e1b2" providerId="LiveId" clId="{0B5081BC-ADFE-40C5-9A62-FABD83F63FB0}" dt="2025-01-13T19:40:18.041" v="353"/>
          <ac:grpSpMkLst>
            <pc:docMk/>
            <pc:sldMk cId="2845370320" sldId="273"/>
            <ac:grpSpMk id="5" creationId="{07A1DF37-CCBF-C731-C5AD-79AADCBC48F8}"/>
          </ac:grpSpMkLst>
        </pc:grpChg>
        <pc:picChg chg="add mod topLvl">
          <ac:chgData name="Sarah Carter" userId="4b4e2a7e9c42e1b2" providerId="LiveId" clId="{0B5081BC-ADFE-40C5-9A62-FABD83F63FB0}" dt="2025-01-13T19:40:18.041" v="353"/>
          <ac:picMkLst>
            <pc:docMk/>
            <pc:sldMk cId="2845370320" sldId="273"/>
            <ac:picMk id="3" creationId="{99E448FC-8BE4-4C35-97F3-E44125E1843F}"/>
          </ac:picMkLst>
        </pc:picChg>
        <pc:picChg chg="add mod">
          <ac:chgData name="Sarah Carter" userId="4b4e2a7e9c42e1b2" providerId="LiveId" clId="{0B5081BC-ADFE-40C5-9A62-FABD83F63FB0}" dt="2025-01-13T19:40:58.537" v="779"/>
          <ac:picMkLst>
            <pc:docMk/>
            <pc:sldMk cId="2845370320" sldId="273"/>
            <ac:picMk id="9" creationId="{ADCA7CD2-D01C-CAF8-CF9F-BF93CBC1F751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84"/>
        <pc:sldMkLst>
          <pc:docMk/>
          <pc:sldMk cId="727752620" sldId="274"/>
        </pc:sldMkLst>
        <pc:spChg chg="add mod topLvl">
          <ac:chgData name="Sarah Carter" userId="4b4e2a7e9c42e1b2" providerId="LiveId" clId="{0B5081BC-ADFE-40C5-9A62-FABD83F63FB0}" dt="2025-01-13T19:40:18.041" v="364"/>
          <ac:spMkLst>
            <pc:docMk/>
            <pc:sldMk cId="727752620" sldId="274"/>
            <ac:spMk id="4" creationId="{62D3E04B-67CE-16BE-D6F8-9EC7D98F44B2}"/>
          </ac:spMkLst>
        </pc:spChg>
        <pc:spChg chg="add mod">
          <ac:chgData name="Sarah Carter" userId="4b4e2a7e9c42e1b2" providerId="LiveId" clId="{0B5081BC-ADFE-40C5-9A62-FABD83F63FB0}" dt="2025-01-13T19:40:41.247" v="544"/>
          <ac:spMkLst>
            <pc:docMk/>
            <pc:sldMk cId="727752620" sldId="274"/>
            <ac:spMk id="6" creationId="{1F43C9D6-785F-0C6B-0EA9-246507630C90}"/>
          </ac:spMkLst>
        </pc:spChg>
        <pc:spChg chg="add mod">
          <ac:chgData name="Sarah Carter" userId="4b4e2a7e9c42e1b2" providerId="LiveId" clId="{0B5081BC-ADFE-40C5-9A62-FABD83F63FB0}" dt="2025-01-13T19:40:45.860" v="624"/>
          <ac:spMkLst>
            <pc:docMk/>
            <pc:sldMk cId="727752620" sldId="274"/>
            <ac:spMk id="7" creationId="{F322921E-7538-35D7-0206-F74686C666C0}"/>
          </ac:spMkLst>
        </pc:spChg>
        <pc:spChg chg="add mod">
          <ac:chgData name="Sarah Carter" userId="4b4e2a7e9c42e1b2" providerId="LiveId" clId="{0B5081BC-ADFE-40C5-9A62-FABD83F63FB0}" dt="2025-01-13T19:40:53.252" v="704"/>
          <ac:spMkLst>
            <pc:docMk/>
            <pc:sldMk cId="727752620" sldId="274"/>
            <ac:spMk id="8" creationId="{209345C5-F897-28CB-95BB-792587A10B57}"/>
          </ac:spMkLst>
        </pc:spChg>
        <pc:grpChg chg="add del mod">
          <ac:chgData name="Sarah Carter" userId="4b4e2a7e9c42e1b2" providerId="LiveId" clId="{0B5081BC-ADFE-40C5-9A62-FABD83F63FB0}" dt="2025-01-13T19:40:18.041" v="354"/>
          <ac:grpSpMkLst>
            <pc:docMk/>
            <pc:sldMk cId="727752620" sldId="274"/>
            <ac:grpSpMk id="5" creationId="{D528BA42-367F-854F-DC54-0145AF67FD06}"/>
          </ac:grpSpMkLst>
        </pc:grpChg>
        <pc:picChg chg="add mod topLvl">
          <ac:chgData name="Sarah Carter" userId="4b4e2a7e9c42e1b2" providerId="LiveId" clId="{0B5081BC-ADFE-40C5-9A62-FABD83F63FB0}" dt="2025-01-13T19:40:18.041" v="354"/>
          <ac:picMkLst>
            <pc:docMk/>
            <pc:sldMk cId="727752620" sldId="274"/>
            <ac:picMk id="3" creationId="{3F838B6D-E29A-82A0-7FFA-78DF87F57D85}"/>
          </ac:picMkLst>
        </pc:picChg>
        <pc:picChg chg="add mod">
          <ac:chgData name="Sarah Carter" userId="4b4e2a7e9c42e1b2" providerId="LiveId" clId="{0B5081BC-ADFE-40C5-9A62-FABD83F63FB0}" dt="2025-01-13T19:40:58.537" v="784"/>
          <ac:picMkLst>
            <pc:docMk/>
            <pc:sldMk cId="727752620" sldId="274"/>
            <ac:picMk id="9" creationId="{FDAE52C5-47AA-8B98-16BD-C9AB56840F9F}"/>
          </ac:picMkLst>
        </pc:picChg>
      </pc:sldChg>
      <pc:sldChg chg="addSp delSp modSp add mod">
        <pc:chgData name="Sarah Carter" userId="4b4e2a7e9c42e1b2" providerId="LiveId" clId="{0B5081BC-ADFE-40C5-9A62-FABD83F63FB0}" dt="2025-01-13T19:40:58.537" v="789"/>
        <pc:sldMkLst>
          <pc:docMk/>
          <pc:sldMk cId="1223988573" sldId="275"/>
        </pc:sldMkLst>
        <pc:spChg chg="add mod topLvl">
          <ac:chgData name="Sarah Carter" userId="4b4e2a7e9c42e1b2" providerId="LiveId" clId="{0B5081BC-ADFE-40C5-9A62-FABD83F63FB0}" dt="2025-01-13T19:40:18.041" v="367"/>
          <ac:spMkLst>
            <pc:docMk/>
            <pc:sldMk cId="1223988573" sldId="275"/>
            <ac:spMk id="4" creationId="{75D8DCD5-F41A-EF16-0478-EBAE9DE4EA74}"/>
          </ac:spMkLst>
        </pc:spChg>
        <pc:spChg chg="add mod">
          <ac:chgData name="Sarah Carter" userId="4b4e2a7e9c42e1b2" providerId="LiveId" clId="{0B5081BC-ADFE-40C5-9A62-FABD83F63FB0}" dt="2025-01-13T19:40:41.247" v="549"/>
          <ac:spMkLst>
            <pc:docMk/>
            <pc:sldMk cId="1223988573" sldId="275"/>
            <ac:spMk id="6" creationId="{D392184B-496E-9A17-A8DD-0A71C7AB409E}"/>
          </ac:spMkLst>
        </pc:spChg>
        <pc:spChg chg="add mod">
          <ac:chgData name="Sarah Carter" userId="4b4e2a7e9c42e1b2" providerId="LiveId" clId="{0B5081BC-ADFE-40C5-9A62-FABD83F63FB0}" dt="2025-01-13T19:40:45.860" v="629"/>
          <ac:spMkLst>
            <pc:docMk/>
            <pc:sldMk cId="1223988573" sldId="275"/>
            <ac:spMk id="7" creationId="{905A6742-7F29-171C-7FA2-055A54CCCE46}"/>
          </ac:spMkLst>
        </pc:spChg>
        <pc:spChg chg="add mod">
          <ac:chgData name="Sarah Carter" userId="4b4e2a7e9c42e1b2" providerId="LiveId" clId="{0B5081BC-ADFE-40C5-9A62-FABD83F63FB0}" dt="2025-01-13T19:40:53.252" v="709"/>
          <ac:spMkLst>
            <pc:docMk/>
            <pc:sldMk cId="1223988573" sldId="275"/>
            <ac:spMk id="8" creationId="{DDCB37B2-CE59-EFD6-F01B-88D91FA9C5FC}"/>
          </ac:spMkLst>
        </pc:spChg>
        <pc:grpChg chg="add del mod">
          <ac:chgData name="Sarah Carter" userId="4b4e2a7e9c42e1b2" providerId="LiveId" clId="{0B5081BC-ADFE-40C5-9A62-FABD83F63FB0}" dt="2025-01-13T19:40:18.041" v="355"/>
          <ac:grpSpMkLst>
            <pc:docMk/>
            <pc:sldMk cId="1223988573" sldId="275"/>
            <ac:grpSpMk id="5" creationId="{DCBC31A2-0F5F-EE9B-B393-0D84E95E21F5}"/>
          </ac:grpSpMkLst>
        </pc:grpChg>
        <pc:picChg chg="add mod topLvl">
          <ac:chgData name="Sarah Carter" userId="4b4e2a7e9c42e1b2" providerId="LiveId" clId="{0B5081BC-ADFE-40C5-9A62-FABD83F63FB0}" dt="2025-01-13T19:40:18.041" v="355"/>
          <ac:picMkLst>
            <pc:docMk/>
            <pc:sldMk cId="1223988573" sldId="275"/>
            <ac:picMk id="3" creationId="{4E160E84-9E13-EC00-DD3B-A401A9583ACC}"/>
          </ac:picMkLst>
        </pc:picChg>
        <pc:picChg chg="add mod">
          <ac:chgData name="Sarah Carter" userId="4b4e2a7e9c42e1b2" providerId="LiveId" clId="{0B5081BC-ADFE-40C5-9A62-FABD83F63FB0}" dt="2025-01-13T19:40:58.537" v="789"/>
          <ac:picMkLst>
            <pc:docMk/>
            <pc:sldMk cId="1223988573" sldId="275"/>
            <ac:picMk id="9" creationId="{AFA64400-D895-DF2F-19EF-FC9A14937DB9}"/>
          </ac:picMkLst>
        </pc:picChg>
      </pc:sldChg>
      <pc:sldChg chg="addSp delSp modSp add mod">
        <pc:chgData name="Sarah Carter" userId="4b4e2a7e9c42e1b2" providerId="LiveId" clId="{0B5081BC-ADFE-40C5-9A62-FABD83F63FB0}" dt="2025-01-13T19:40:58.553" v="794"/>
        <pc:sldMkLst>
          <pc:docMk/>
          <pc:sldMk cId="3504348085" sldId="276"/>
        </pc:sldMkLst>
        <pc:spChg chg="add mod topLvl">
          <ac:chgData name="Sarah Carter" userId="4b4e2a7e9c42e1b2" providerId="LiveId" clId="{0B5081BC-ADFE-40C5-9A62-FABD83F63FB0}" dt="2025-01-13T19:40:29.886" v="480"/>
          <ac:spMkLst>
            <pc:docMk/>
            <pc:sldMk cId="3504348085" sldId="276"/>
            <ac:spMk id="4" creationId="{1E1CC560-279A-E964-EB68-B1DC570D8FBB}"/>
          </ac:spMkLst>
        </pc:spChg>
        <pc:spChg chg="add mod">
          <ac:chgData name="Sarah Carter" userId="4b4e2a7e9c42e1b2" providerId="LiveId" clId="{0B5081BC-ADFE-40C5-9A62-FABD83F63FB0}" dt="2025-01-13T19:40:41.263" v="554"/>
          <ac:spMkLst>
            <pc:docMk/>
            <pc:sldMk cId="3504348085" sldId="276"/>
            <ac:spMk id="6" creationId="{C41BB5AC-9469-2432-FAA6-2D2F5097614C}"/>
          </ac:spMkLst>
        </pc:spChg>
        <pc:spChg chg="add mod">
          <ac:chgData name="Sarah Carter" userId="4b4e2a7e9c42e1b2" providerId="LiveId" clId="{0B5081BC-ADFE-40C5-9A62-FABD83F63FB0}" dt="2025-01-13T19:40:45.875" v="634"/>
          <ac:spMkLst>
            <pc:docMk/>
            <pc:sldMk cId="3504348085" sldId="276"/>
            <ac:spMk id="7" creationId="{12728FD8-298D-AB4F-34B0-584961E8F576}"/>
          </ac:spMkLst>
        </pc:spChg>
        <pc:spChg chg="add mod">
          <ac:chgData name="Sarah Carter" userId="4b4e2a7e9c42e1b2" providerId="LiveId" clId="{0B5081BC-ADFE-40C5-9A62-FABD83F63FB0}" dt="2025-01-13T19:40:53.252" v="714"/>
          <ac:spMkLst>
            <pc:docMk/>
            <pc:sldMk cId="3504348085" sldId="276"/>
            <ac:spMk id="8" creationId="{3A582B88-5F73-09D2-EE0E-95D6917899DC}"/>
          </ac:spMkLst>
        </pc:spChg>
        <pc:grpChg chg="add del mod">
          <ac:chgData name="Sarah Carter" userId="4b4e2a7e9c42e1b2" providerId="LiveId" clId="{0B5081BC-ADFE-40C5-9A62-FABD83F63FB0}" dt="2025-01-13T19:40:29.886" v="474"/>
          <ac:grpSpMkLst>
            <pc:docMk/>
            <pc:sldMk cId="3504348085" sldId="276"/>
            <ac:grpSpMk id="5" creationId="{E49722E7-690B-0FC3-E65A-3C23C502521E}"/>
          </ac:grpSpMkLst>
        </pc:grpChg>
        <pc:picChg chg="add mod topLvl">
          <ac:chgData name="Sarah Carter" userId="4b4e2a7e9c42e1b2" providerId="LiveId" clId="{0B5081BC-ADFE-40C5-9A62-FABD83F63FB0}" dt="2025-01-13T19:40:29.886" v="474"/>
          <ac:picMkLst>
            <pc:docMk/>
            <pc:sldMk cId="3504348085" sldId="276"/>
            <ac:picMk id="3" creationId="{2D0966AC-B700-A5B5-8B88-B598735988C1}"/>
          </ac:picMkLst>
        </pc:picChg>
        <pc:picChg chg="add mod">
          <ac:chgData name="Sarah Carter" userId="4b4e2a7e9c42e1b2" providerId="LiveId" clId="{0B5081BC-ADFE-40C5-9A62-FABD83F63FB0}" dt="2025-01-13T19:40:58.553" v="794"/>
          <ac:picMkLst>
            <pc:docMk/>
            <pc:sldMk cId="3504348085" sldId="276"/>
            <ac:picMk id="9" creationId="{7BB87B0F-29F7-C3A1-278B-1C268F5EFBB9}"/>
          </ac:picMkLst>
        </pc:picChg>
      </pc:sldChg>
      <pc:sldChg chg="addSp delSp modSp add mod">
        <pc:chgData name="Sarah Carter" userId="4b4e2a7e9c42e1b2" providerId="LiveId" clId="{0B5081BC-ADFE-40C5-9A62-FABD83F63FB0}" dt="2025-01-13T19:40:58.553" v="799"/>
        <pc:sldMkLst>
          <pc:docMk/>
          <pc:sldMk cId="297103990" sldId="277"/>
        </pc:sldMkLst>
        <pc:spChg chg="add mod topLvl">
          <ac:chgData name="Sarah Carter" userId="4b4e2a7e9c42e1b2" providerId="LiveId" clId="{0B5081BC-ADFE-40C5-9A62-FABD83F63FB0}" dt="2025-01-13T19:40:29.886" v="483"/>
          <ac:spMkLst>
            <pc:docMk/>
            <pc:sldMk cId="297103990" sldId="277"/>
            <ac:spMk id="4" creationId="{2D7F2CBE-BC4A-B914-5FB8-E87CF187A245}"/>
          </ac:spMkLst>
        </pc:spChg>
        <pc:spChg chg="add mod">
          <ac:chgData name="Sarah Carter" userId="4b4e2a7e9c42e1b2" providerId="LiveId" clId="{0B5081BC-ADFE-40C5-9A62-FABD83F63FB0}" dt="2025-01-13T19:40:41.263" v="559"/>
          <ac:spMkLst>
            <pc:docMk/>
            <pc:sldMk cId="297103990" sldId="277"/>
            <ac:spMk id="6" creationId="{FCE81289-C9EF-623D-C539-A1C602FF5772}"/>
          </ac:spMkLst>
        </pc:spChg>
        <pc:spChg chg="add mod">
          <ac:chgData name="Sarah Carter" userId="4b4e2a7e9c42e1b2" providerId="LiveId" clId="{0B5081BC-ADFE-40C5-9A62-FABD83F63FB0}" dt="2025-01-13T19:40:45.875" v="639"/>
          <ac:spMkLst>
            <pc:docMk/>
            <pc:sldMk cId="297103990" sldId="277"/>
            <ac:spMk id="7" creationId="{B290135B-B906-9F34-7DE8-9FD24E8A647D}"/>
          </ac:spMkLst>
        </pc:spChg>
        <pc:spChg chg="add mod">
          <ac:chgData name="Sarah Carter" userId="4b4e2a7e9c42e1b2" providerId="LiveId" clId="{0B5081BC-ADFE-40C5-9A62-FABD83F63FB0}" dt="2025-01-13T19:40:53.267" v="719"/>
          <ac:spMkLst>
            <pc:docMk/>
            <pc:sldMk cId="297103990" sldId="277"/>
            <ac:spMk id="8" creationId="{E1641A10-6E64-1DE3-0463-CECEE05546FA}"/>
          </ac:spMkLst>
        </pc:spChg>
        <pc:grpChg chg="add del mod">
          <ac:chgData name="Sarah Carter" userId="4b4e2a7e9c42e1b2" providerId="LiveId" clId="{0B5081BC-ADFE-40C5-9A62-FABD83F63FB0}" dt="2025-01-13T19:40:29.886" v="475"/>
          <ac:grpSpMkLst>
            <pc:docMk/>
            <pc:sldMk cId="297103990" sldId="277"/>
            <ac:grpSpMk id="5" creationId="{164AAE1E-51A0-2702-42BF-87D76AC9710B}"/>
          </ac:grpSpMkLst>
        </pc:grpChg>
        <pc:picChg chg="add mod topLvl">
          <ac:chgData name="Sarah Carter" userId="4b4e2a7e9c42e1b2" providerId="LiveId" clId="{0B5081BC-ADFE-40C5-9A62-FABD83F63FB0}" dt="2025-01-13T19:40:29.886" v="475"/>
          <ac:picMkLst>
            <pc:docMk/>
            <pc:sldMk cId="297103990" sldId="277"/>
            <ac:picMk id="3" creationId="{A8A1FC0A-7FC3-52A1-718C-C09C9395DB75}"/>
          </ac:picMkLst>
        </pc:picChg>
        <pc:picChg chg="add mod">
          <ac:chgData name="Sarah Carter" userId="4b4e2a7e9c42e1b2" providerId="LiveId" clId="{0B5081BC-ADFE-40C5-9A62-FABD83F63FB0}" dt="2025-01-13T19:40:58.553" v="799"/>
          <ac:picMkLst>
            <pc:docMk/>
            <pc:sldMk cId="297103990" sldId="277"/>
            <ac:picMk id="9" creationId="{6B546D45-DE20-AFB3-C026-D5A6E700CFDA}"/>
          </ac:picMkLst>
        </pc:picChg>
      </pc:sldChg>
      <pc:sldChg chg="addSp delSp modSp add mod">
        <pc:chgData name="Sarah Carter" userId="4b4e2a7e9c42e1b2" providerId="LiveId" clId="{0B5081BC-ADFE-40C5-9A62-FABD83F63FB0}" dt="2025-01-13T19:40:58.564" v="804"/>
        <pc:sldMkLst>
          <pc:docMk/>
          <pc:sldMk cId="1285974134" sldId="278"/>
        </pc:sldMkLst>
        <pc:spChg chg="add mod topLvl">
          <ac:chgData name="Sarah Carter" userId="4b4e2a7e9c42e1b2" providerId="LiveId" clId="{0B5081BC-ADFE-40C5-9A62-FABD83F63FB0}" dt="2025-01-13T19:40:29.886" v="486"/>
          <ac:spMkLst>
            <pc:docMk/>
            <pc:sldMk cId="1285974134" sldId="278"/>
            <ac:spMk id="4" creationId="{6285D40D-A031-9B1C-203F-6F5E9A97516E}"/>
          </ac:spMkLst>
        </pc:spChg>
        <pc:spChg chg="add mod">
          <ac:chgData name="Sarah Carter" userId="4b4e2a7e9c42e1b2" providerId="LiveId" clId="{0B5081BC-ADFE-40C5-9A62-FABD83F63FB0}" dt="2025-01-13T19:40:41.263" v="564"/>
          <ac:spMkLst>
            <pc:docMk/>
            <pc:sldMk cId="1285974134" sldId="278"/>
            <ac:spMk id="6" creationId="{7C0CABD3-796B-A73F-6910-12F6B01E5094}"/>
          </ac:spMkLst>
        </pc:spChg>
        <pc:spChg chg="add mod">
          <ac:chgData name="Sarah Carter" userId="4b4e2a7e9c42e1b2" providerId="LiveId" clId="{0B5081BC-ADFE-40C5-9A62-FABD83F63FB0}" dt="2025-01-13T19:40:45.875" v="644"/>
          <ac:spMkLst>
            <pc:docMk/>
            <pc:sldMk cId="1285974134" sldId="278"/>
            <ac:spMk id="7" creationId="{8991FCBF-6B8F-B3ED-C8D4-3A31DD857E9B}"/>
          </ac:spMkLst>
        </pc:spChg>
        <pc:spChg chg="add mod">
          <ac:chgData name="Sarah Carter" userId="4b4e2a7e9c42e1b2" providerId="LiveId" clId="{0B5081BC-ADFE-40C5-9A62-FABD83F63FB0}" dt="2025-01-13T19:40:53.267" v="724"/>
          <ac:spMkLst>
            <pc:docMk/>
            <pc:sldMk cId="1285974134" sldId="278"/>
            <ac:spMk id="8" creationId="{F7056D1D-1B94-E29E-3C93-53973204F84A}"/>
          </ac:spMkLst>
        </pc:spChg>
        <pc:grpChg chg="add del mod">
          <ac:chgData name="Sarah Carter" userId="4b4e2a7e9c42e1b2" providerId="LiveId" clId="{0B5081BC-ADFE-40C5-9A62-FABD83F63FB0}" dt="2025-01-13T19:40:29.886" v="476"/>
          <ac:grpSpMkLst>
            <pc:docMk/>
            <pc:sldMk cId="1285974134" sldId="278"/>
            <ac:grpSpMk id="5" creationId="{3B3380D6-B53A-9569-6633-2F0633892CA7}"/>
          </ac:grpSpMkLst>
        </pc:grpChg>
        <pc:picChg chg="add mod topLvl">
          <ac:chgData name="Sarah Carter" userId="4b4e2a7e9c42e1b2" providerId="LiveId" clId="{0B5081BC-ADFE-40C5-9A62-FABD83F63FB0}" dt="2025-01-13T19:40:29.886" v="476"/>
          <ac:picMkLst>
            <pc:docMk/>
            <pc:sldMk cId="1285974134" sldId="278"/>
            <ac:picMk id="3" creationId="{BCC28056-95B4-6548-6DCE-BD42E41C916D}"/>
          </ac:picMkLst>
        </pc:picChg>
        <pc:picChg chg="add mod">
          <ac:chgData name="Sarah Carter" userId="4b4e2a7e9c42e1b2" providerId="LiveId" clId="{0B5081BC-ADFE-40C5-9A62-FABD83F63FB0}" dt="2025-01-13T19:40:58.564" v="804"/>
          <ac:picMkLst>
            <pc:docMk/>
            <pc:sldMk cId="1285974134" sldId="278"/>
            <ac:picMk id="9" creationId="{96FEC68A-C7C1-C1C3-6043-20A67AFEFB64}"/>
          </ac:picMkLst>
        </pc:picChg>
      </pc:sldChg>
      <pc:sldChg chg="addSp delSp modSp add mod">
        <pc:chgData name="Sarah Carter" userId="4b4e2a7e9c42e1b2" providerId="LiveId" clId="{0B5081BC-ADFE-40C5-9A62-FABD83F63FB0}" dt="2025-01-13T19:40:58.569" v="809"/>
        <pc:sldMkLst>
          <pc:docMk/>
          <pc:sldMk cId="2498356796" sldId="279"/>
        </pc:sldMkLst>
        <pc:spChg chg="add mod topLvl">
          <ac:chgData name="Sarah Carter" userId="4b4e2a7e9c42e1b2" providerId="LiveId" clId="{0B5081BC-ADFE-40C5-9A62-FABD83F63FB0}" dt="2025-01-13T19:40:29.897" v="489"/>
          <ac:spMkLst>
            <pc:docMk/>
            <pc:sldMk cId="2498356796" sldId="279"/>
            <ac:spMk id="4" creationId="{DEF61E85-5871-66ED-B87D-A716F6237511}"/>
          </ac:spMkLst>
        </pc:spChg>
        <pc:spChg chg="add mod">
          <ac:chgData name="Sarah Carter" userId="4b4e2a7e9c42e1b2" providerId="LiveId" clId="{0B5081BC-ADFE-40C5-9A62-FABD83F63FB0}" dt="2025-01-13T19:40:41.279" v="569"/>
          <ac:spMkLst>
            <pc:docMk/>
            <pc:sldMk cId="2498356796" sldId="279"/>
            <ac:spMk id="6" creationId="{DBBFF150-E81D-6D4A-B392-895D86B57647}"/>
          </ac:spMkLst>
        </pc:spChg>
        <pc:spChg chg="add mod">
          <ac:chgData name="Sarah Carter" userId="4b4e2a7e9c42e1b2" providerId="LiveId" clId="{0B5081BC-ADFE-40C5-9A62-FABD83F63FB0}" dt="2025-01-13T19:40:45.891" v="649"/>
          <ac:spMkLst>
            <pc:docMk/>
            <pc:sldMk cId="2498356796" sldId="279"/>
            <ac:spMk id="7" creationId="{02CAC8BE-4EBF-70E9-2C8A-8571E957EEA3}"/>
          </ac:spMkLst>
        </pc:spChg>
        <pc:spChg chg="add mod">
          <ac:chgData name="Sarah Carter" userId="4b4e2a7e9c42e1b2" providerId="LiveId" clId="{0B5081BC-ADFE-40C5-9A62-FABD83F63FB0}" dt="2025-01-13T19:40:53.267" v="729"/>
          <ac:spMkLst>
            <pc:docMk/>
            <pc:sldMk cId="2498356796" sldId="279"/>
            <ac:spMk id="8" creationId="{C10CD5C0-D72F-B5F2-E6A0-B36082DC1C93}"/>
          </ac:spMkLst>
        </pc:spChg>
        <pc:grpChg chg="add del mod">
          <ac:chgData name="Sarah Carter" userId="4b4e2a7e9c42e1b2" providerId="LiveId" clId="{0B5081BC-ADFE-40C5-9A62-FABD83F63FB0}" dt="2025-01-13T19:40:29.886" v="477"/>
          <ac:grpSpMkLst>
            <pc:docMk/>
            <pc:sldMk cId="2498356796" sldId="279"/>
            <ac:grpSpMk id="5" creationId="{0E6A522D-83A2-D420-01FF-16CA06ECFF2E}"/>
          </ac:grpSpMkLst>
        </pc:grpChg>
        <pc:picChg chg="add mod topLvl">
          <ac:chgData name="Sarah Carter" userId="4b4e2a7e9c42e1b2" providerId="LiveId" clId="{0B5081BC-ADFE-40C5-9A62-FABD83F63FB0}" dt="2025-01-13T19:40:29.886" v="477"/>
          <ac:picMkLst>
            <pc:docMk/>
            <pc:sldMk cId="2498356796" sldId="279"/>
            <ac:picMk id="3" creationId="{662B7874-0B14-CCD4-1D44-97485607A470}"/>
          </ac:picMkLst>
        </pc:picChg>
        <pc:picChg chg="add mod">
          <ac:chgData name="Sarah Carter" userId="4b4e2a7e9c42e1b2" providerId="LiveId" clId="{0B5081BC-ADFE-40C5-9A62-FABD83F63FB0}" dt="2025-01-13T19:40:58.569" v="809"/>
          <ac:picMkLst>
            <pc:docMk/>
            <pc:sldMk cId="2498356796" sldId="279"/>
            <ac:picMk id="9" creationId="{82E91700-DEB5-E1FF-8C9C-961646B8FCD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image" Target="../media/image21.sv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2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3.xml"/><Relationship Id="rId7" Type="http://schemas.openxmlformats.org/officeDocument/2006/relationships/image" Target="../media/image23.sv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7.xml"/><Relationship Id="rId7" Type="http://schemas.openxmlformats.org/officeDocument/2006/relationships/image" Target="../media/image25.sv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1.xml"/><Relationship Id="rId7" Type="http://schemas.openxmlformats.org/officeDocument/2006/relationships/image" Target="../media/image27.sv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5.xml"/><Relationship Id="rId7" Type="http://schemas.openxmlformats.org/officeDocument/2006/relationships/image" Target="../media/image29.svg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image" Target="../media/image2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9.xml"/><Relationship Id="rId7" Type="http://schemas.openxmlformats.org/officeDocument/2006/relationships/image" Target="../media/image31.sv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3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3.xml"/><Relationship Id="rId7" Type="http://schemas.openxmlformats.org/officeDocument/2006/relationships/image" Target="../media/image33.sv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image" Target="../media/image3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5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7.sv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5.xml"/><Relationship Id="rId7" Type="http://schemas.openxmlformats.org/officeDocument/2006/relationships/image" Target="../media/image9.sv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9.xml"/><Relationship Id="rId7" Type="http://schemas.openxmlformats.org/officeDocument/2006/relationships/image" Target="../media/image11.sv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3.xml"/><Relationship Id="rId7" Type="http://schemas.openxmlformats.org/officeDocument/2006/relationships/image" Target="../media/image13.sv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image" Target="../media/image15.sv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1.xml"/><Relationship Id="rId7" Type="http://schemas.openxmlformats.org/officeDocument/2006/relationships/image" Target="../media/image17.sv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6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5.xml"/><Relationship Id="rId7" Type="http://schemas.openxmlformats.org/officeDocument/2006/relationships/image" Target="../media/image19.sv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32B6B06-DF34-7630-4C24-FEBB441F5F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A4513C4D-88C5-09B7-0F22-A493CDBB05B0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9F4A936-D0B6-596A-366E-5C5059E2072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7664024C-CF82-C2D8-5CBB-DC16BF9F582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86B529F7-5DC0-7D8A-DFF5-CCEAB1A691C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01E42C8-ED14-41D0-DF01-F473F5C9B36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654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99E448FC-8BE4-4C35-97F3-E44125E184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CADF3E3-82C8-D1DD-6F7D-D203E8D427BF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39F3137F-3284-B240-045A-B1B50C58C1D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C9D54AB-52FE-FF1F-3DCB-3FBB932BFBC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42AE7CD-2F6D-9EA3-2B6E-64F8564A914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DCA7CD2-D01C-CAF8-CF9F-BF93CBC1F75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3703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3F838B6D-E29A-82A0-7FFA-78DF87F57D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2D3E04B-67CE-16BE-D6F8-9EC7D98F44B2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F43C9D6-785F-0C6B-0EA9-246507630C9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F322921E-7538-35D7-0206-F74686C666C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209345C5-F897-28CB-95BB-792587A10B5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DAE52C5-47AA-8B98-16BD-C9AB56840F9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26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4E160E84-9E13-EC00-DD3B-A401A9583A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5D8DCD5-F41A-EF16-0478-EBAE9DE4EA74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392184B-496E-9A17-A8DD-0A71C7AB40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905A6742-7F29-171C-7FA2-055A54CCCE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DDCB37B2-CE59-EFD6-F01B-88D91FA9C5F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FA64400-D895-DF2F-19EF-FC9A14937DB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988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2D0966AC-B700-A5B5-8B88-B598735988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E1CC560-279A-E964-EB68-B1DC570D8FBB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41BB5AC-9469-2432-FAA6-2D2F5097614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12728FD8-298D-AB4F-34B0-584961E8F57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3A582B88-5F73-09D2-EE0E-95D6917899D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BB87B0F-29F7-C3A1-278B-1C268F5EFBB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48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A8A1FC0A-7FC3-52A1-718C-C09C9395D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D7F2CBE-BC4A-B914-5FB8-E87CF187A245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FCE81289-C9EF-623D-C539-A1C602FF577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290135B-B906-9F34-7DE8-9FD24E8A647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E1641A10-6E64-1DE3-0463-CECEE05546F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546D45-DE20-AFB3-C026-D5A6E700CF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03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BCC28056-95B4-6548-6DCE-BD42E41C9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285D40D-A031-9B1C-203F-6F5E9A97516E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7C0CABD3-796B-A73F-6910-12F6B01E50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991FCBF-6B8F-B3ED-C8D4-3A31DD857E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7056D1D-1B94-E29E-3C93-53973204F84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6FEC68A-C7C1-C1C3-6043-20A67AFEFB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7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662B7874-0B14-CCD4-1D44-97485607A4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EF61E85-5871-66ED-B87D-A716F6237511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BBFF150-E81D-6D4A-B392-895D86B5764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02CAC8BE-4EBF-70E9-2C8A-8571E957EEA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10CD5C0-D72F-B5F2-E6A0-B36082DC1C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82E91700-DEB5-E1FF-8C9C-961646B8FCD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35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C0BA227A-94CF-E519-0E86-D664EF71F0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0440ED3-F2F2-D853-8013-EF536C3670F4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6027EA8B-7065-E5D6-D0FD-12C9D57F7E4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7E5FA1C3-4EAD-A304-2CC7-25077BAA23F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1A55020D-62FE-73C4-F9F0-4C2A6806FF6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AE78BCE-49B7-9F8F-3699-F5FEEF88B96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3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C154755E-D934-74FC-D830-9A716333F3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74E8645-CF04-2B69-7A7F-70B513EA8E69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0C63B0D-33E1-09DA-B689-F89E56FF771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38BDE1B-A9AE-CED5-08BE-6BBEE72914F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3E2BD964-A507-F1B2-CDB9-48BF61F26F5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D303E33-04C9-70B7-5828-61FA7F9A1BE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157B7F92-61BA-153A-62CB-36504D4E89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A409CEA-60E9-8605-6F12-CA0D2C89D5D0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838941C5-34AA-F74B-D59E-3613C46B088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B8A66D23-8E86-0813-816C-3C9FCB0D2DE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F93D4A99-DA4C-7EE1-DADD-B7447923500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8FFE3C6-0D14-0DD3-04E6-4729E4ED794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9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CF05A66-966F-9DA9-8F97-766080D93F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0A4015B-D08F-8BBC-5515-BEBAFE9A7716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C1FD5BDB-AE04-1249-ACED-2E882FC927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A338AA82-425D-D273-199E-F0B26AB0E04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BC6DAEC-529C-336B-F727-AC89FF35486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07E25A3-AA52-29C1-E947-5B1DAC9D9A8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3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8C51F419-BD8E-D8A6-ABDD-728AA018D9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23EB0D3-F910-C1ED-91CD-9DE139A6F971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DC0EC98D-7B83-1EC1-71C8-F02D38C3B47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82BAEF85-0EA4-8510-A241-D540B8EF11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973B3E23-8302-FB7E-21EC-340ED21FF3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1A263AE-DC4F-AFB0-6AE7-5C45F301F8D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48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2AC031DF-2B88-281D-46E1-9AD5FF7B9D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29BDE5BA-8041-CF40-DD1F-57C863BA77E8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93591DCF-DBFE-E752-AC4D-A3A82F1F4D3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300A5406-4F50-1793-E0B4-042DA8EF02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58C23F0-B6BD-39BD-6F6C-1AE396876D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BA3334D-14EF-C6F1-18A7-A80AAE34CE6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01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0097E02E-7072-49B3-3BD3-E736177596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2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646ABD9-0F5E-6EC2-6684-61C064BE8265}"/>
              </a:ext>
            </a:extLst>
          </p:cNvPr>
          <p:cNvSpPr txBox="1"/>
          <p:nvPr/>
        </p:nvSpPr>
        <p:spPr>
          <a:xfrm>
            <a:off x="971550" y="2513527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577F80F9-CE9A-FDE9-CB4D-379B5785BC8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E4C9C720-8015-E39F-B0E6-D5CAADAE6EB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B99ACD3D-291C-677E-1429-E49585E3512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5742624-5C0B-532D-5CEF-12E3B6F5884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305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EF9D2274-2DB2-78CB-057C-2A1F68A9D2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71550" y="2714948"/>
            <a:ext cx="5829300" cy="4779633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31535917-C796-BBD8-B70E-D2832F99C234}"/>
              </a:ext>
            </a:extLst>
          </p:cNvPr>
          <p:cNvSpPr txBox="1"/>
          <p:nvPr/>
        </p:nvSpPr>
        <p:spPr>
          <a:xfrm>
            <a:off x="971550" y="2513526"/>
            <a:ext cx="5829300" cy="26597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E8A09A4E-3BEC-16D5-92DE-7242AAD66D2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D1B6C150-8108-B55E-8FD9-64E54238A4B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17D9741E-C7C5-847C-ACBF-CB88E3B27E6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0BE7C7C-F6C3-8C3E-8303-4D0D0FB4777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0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4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6-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6-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6-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7-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7-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7-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7-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8-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8-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8-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4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8-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9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9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9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9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0-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0-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0-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0-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1-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4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1-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1-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1-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2-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2-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2-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2-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3-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3-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3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4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3-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4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4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4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4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5-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5-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5-8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5-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6-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5-6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6-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6-8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6-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7-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7-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7-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7-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8-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8-7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8-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5-7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8-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79-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79-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79-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79-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"/>
  <p:tag name="RESULT" val="slide-265-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"/>
  <p:tag name="RESULT" val="slide-265-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6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720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2024-12-11T02:50:01Z</dcterms:created>
  <dcterms:modified xsi:type="dcterms:W3CDTF">2025-01-13T19:41:10Z</dcterms:modified>
</cp:coreProperties>
</file>