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2178" y="10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E2D2EFC9-AE2D-43BF-8718-CE0C714F376A}"/>
    <pc:docChg chg="delSld">
      <pc:chgData name="Sarah Carter" userId="4b4e2a7e9c42e1b2" providerId="LiveId" clId="{E2D2EFC9-AE2D-43BF-8718-CE0C714F376A}" dt="2025-03-04T18:07:45.099" v="0" actId="2696"/>
      <pc:docMkLst>
        <pc:docMk/>
      </pc:docMkLst>
      <pc:sldChg chg="del">
        <pc:chgData name="Sarah Carter" userId="4b4e2a7e9c42e1b2" providerId="LiveId" clId="{E2D2EFC9-AE2D-43BF-8718-CE0C714F376A}" dt="2025-03-04T18:07:45.099" v="0" actId="2696"/>
        <pc:sldMkLst>
          <pc:docMk/>
          <pc:sldMk cId="3901707051" sldId="267"/>
        </pc:sldMkLst>
      </pc:sldChg>
      <pc:sldChg chg="del">
        <pc:chgData name="Sarah Carter" userId="4b4e2a7e9c42e1b2" providerId="LiveId" clId="{E2D2EFC9-AE2D-43BF-8718-CE0C714F376A}" dt="2025-03-04T18:07:45.099" v="0" actId="2696"/>
        <pc:sldMkLst>
          <pc:docMk/>
          <pc:sldMk cId="1083672421" sldId="268"/>
        </pc:sldMkLst>
      </pc:sldChg>
      <pc:sldChg chg="del">
        <pc:chgData name="Sarah Carter" userId="4b4e2a7e9c42e1b2" providerId="LiveId" clId="{E2D2EFC9-AE2D-43BF-8718-CE0C714F376A}" dt="2025-03-04T18:07:45.099" v="0" actId="2696"/>
        <pc:sldMkLst>
          <pc:docMk/>
          <pc:sldMk cId="559621465" sldId="269"/>
        </pc:sldMkLst>
      </pc:sldChg>
      <pc:sldChg chg="del">
        <pc:chgData name="Sarah Carter" userId="4b4e2a7e9c42e1b2" providerId="LiveId" clId="{E2D2EFC9-AE2D-43BF-8718-CE0C714F376A}" dt="2025-03-04T18:07:45.099" v="0" actId="2696"/>
        <pc:sldMkLst>
          <pc:docMk/>
          <pc:sldMk cId="4234552943" sldId="27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sv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svg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tags" Target="../tags/tag7.xml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tags" Target="../tags/tag10.xml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tags" Target="../tags/tag13.xml"/><Relationship Id="rId7" Type="http://schemas.openxmlformats.org/officeDocument/2006/relationships/image" Target="../media/image28.png"/><Relationship Id="rId12" Type="http://schemas.openxmlformats.org/officeDocument/2006/relationships/image" Target="../media/image33.sv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27.sv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sv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1DC586BD-9934-A29D-87D5-B077AB6C31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25500" y="2247900"/>
            <a:ext cx="2849991" cy="23368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6EE3C3FA-FB29-449B-31FF-0E1A206417AF}"/>
              </a:ext>
            </a:extLst>
          </p:cNvPr>
          <p:cNvSpPr txBox="1"/>
          <p:nvPr/>
        </p:nvSpPr>
        <p:spPr>
          <a:xfrm>
            <a:off x="838200" y="1905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48D894F5-1148-5CEC-DB2C-49D9B9AEA7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89400" y="2247900"/>
            <a:ext cx="2849991" cy="23368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18015BB0-8BCE-04E8-8E89-8161BA5F2730}"/>
              </a:ext>
            </a:extLst>
          </p:cNvPr>
          <p:cNvSpPr txBox="1"/>
          <p:nvPr/>
        </p:nvSpPr>
        <p:spPr>
          <a:xfrm>
            <a:off x="4089400" y="1905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76B7C06C-E6B9-1070-C732-2E1E9F2471B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8200" y="5842000"/>
            <a:ext cx="2849991" cy="23368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3846DD45-39FD-2B37-87C9-8C629F4C9C4C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0F6DE02A-D9F0-8FA7-26E6-DABB320677D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127500" y="5842000"/>
            <a:ext cx="2849991" cy="23368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66805D70-8B15-103A-E6AB-27E171B3FCCD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2B08246D-A297-3636-8720-91585B88E43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HIDOKU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522D5DF4-6859-6D85-F261-6F1AB3E799A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FDBF38D2-1079-8E1E-5ED4-C50C0E19DA3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FE68228-7A8E-7CFC-3141-C0A6DE83675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972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3E91F398-15B4-9780-0268-8E2054E41C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25500" y="2247900"/>
            <a:ext cx="2849991" cy="23368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D5D6C199-0390-98AE-BAA8-B0339AED1164}"/>
              </a:ext>
            </a:extLst>
          </p:cNvPr>
          <p:cNvSpPr txBox="1"/>
          <p:nvPr/>
        </p:nvSpPr>
        <p:spPr>
          <a:xfrm>
            <a:off x="838200" y="1905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6A9FA653-22CF-7E87-CF8A-0A8C3E698D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089400" y="2247900"/>
            <a:ext cx="2849991" cy="23368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A9685675-D577-AD0C-5182-837D716C436B}"/>
              </a:ext>
            </a:extLst>
          </p:cNvPr>
          <p:cNvSpPr txBox="1"/>
          <p:nvPr/>
        </p:nvSpPr>
        <p:spPr>
          <a:xfrm>
            <a:off x="4089400" y="1905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A548D5FA-2807-CB0A-DBAC-483F92A09C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38200" y="5842000"/>
            <a:ext cx="2849991" cy="23368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76A237FF-2C93-68CC-F0CA-BBC3E9ECC42D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7ADE52E5-BFDA-4290-02EE-7AE269073ED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127500" y="5842000"/>
            <a:ext cx="2849991" cy="23368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DAEDA61A-D7EA-9045-877A-46CF0221127C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D9518850-2521-1312-0017-57D6ACD6048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HIDOKU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DDFF1004-6934-816B-BDD4-F6868E09777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261C16B8-5FF5-075A-6976-A294DCC49A4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35746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7FAA9D64-4BC4-2F65-40DE-DA505BFE77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25500" y="2247900"/>
            <a:ext cx="2849991" cy="23368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906AF8CA-6CDB-C126-3DA4-8EF85AF891E4}"/>
              </a:ext>
            </a:extLst>
          </p:cNvPr>
          <p:cNvSpPr txBox="1"/>
          <p:nvPr/>
        </p:nvSpPr>
        <p:spPr>
          <a:xfrm>
            <a:off x="838200" y="1905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E79F63EA-100B-BE05-9F00-8216D0AE3A6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089400" y="2247900"/>
            <a:ext cx="2849991" cy="23368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595CC5D2-355A-DEA8-DE57-C69E40E363B1}"/>
              </a:ext>
            </a:extLst>
          </p:cNvPr>
          <p:cNvSpPr txBox="1"/>
          <p:nvPr/>
        </p:nvSpPr>
        <p:spPr>
          <a:xfrm>
            <a:off x="4089400" y="1905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69B070A1-818F-8167-ABF2-0FF7A74487A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38200" y="5842000"/>
            <a:ext cx="2849991" cy="23368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EF2BF022-05D1-A9EB-36F8-D2598D4715C3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3767D3C5-CEBD-D471-2606-C453DD71763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127500" y="5842000"/>
            <a:ext cx="2849991" cy="23368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53C24237-E9DE-782E-198A-E79E2A394A1A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5854813E-4025-3169-C922-8A987334ABD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HIDOKU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6D71FB0D-E698-D4EB-C1E5-A7DBB5C7FF2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F6F71512-0483-549D-1813-331372A9E1A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4137039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6F33E072-A668-861B-27A5-C5519C077C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25500" y="2247900"/>
            <a:ext cx="2849991" cy="23368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6A1ADA88-39DF-211D-69BA-57D21E144A10}"/>
              </a:ext>
            </a:extLst>
          </p:cNvPr>
          <p:cNvSpPr txBox="1"/>
          <p:nvPr/>
        </p:nvSpPr>
        <p:spPr>
          <a:xfrm>
            <a:off x="838200" y="1905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DA63126B-0E6D-46E4-1B2E-07CF391E1F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089400" y="2247900"/>
            <a:ext cx="2849991" cy="23368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4411A6F1-DBC3-7C73-2041-329E3A3A1882}"/>
              </a:ext>
            </a:extLst>
          </p:cNvPr>
          <p:cNvSpPr txBox="1"/>
          <p:nvPr/>
        </p:nvSpPr>
        <p:spPr>
          <a:xfrm>
            <a:off x="4089400" y="1905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23641A2C-92F1-E587-5414-0410170585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38200" y="5842000"/>
            <a:ext cx="2849991" cy="23368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DC787085-7FE0-5B60-1ED9-A4BAC261388E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1F4BD268-85CC-CC07-BD9C-CCFBFBD7577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127500" y="5842000"/>
            <a:ext cx="2849991" cy="23368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01D2589A-E95F-8778-47C6-FB41059668CF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B6F1E50B-446C-9F96-C448-10932981430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HIDOKU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2EF9B1DF-0E57-8ABF-E17A-134DFF7CAD4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160599A6-FAF6-50B6-6521-E09C56A63F1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15138939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3-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5-2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6-2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6-2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6-2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3-2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3-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3-2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4-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4-2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4-2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5-2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5-2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216</Words>
  <Application>Microsoft Office PowerPoint</Application>
  <PresentationFormat>Custom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6</cp:revision>
  <dcterms:created xsi:type="dcterms:W3CDTF">2024-12-11T02:50:01Z</dcterms:created>
  <dcterms:modified xsi:type="dcterms:W3CDTF">2025-03-04T18:07:48Z</dcterms:modified>
</cp:coreProperties>
</file>