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A00E60-C503-40C1-A7AE-6D7A5A4E94D3}" v="2" dt="2025-04-11T14:54:22.2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0A00E60-C503-40C1-A7AE-6D7A5A4E94D3}"/>
    <pc:docChg chg="custSel modSld">
      <pc:chgData name="Sarah Carter" userId="4b4e2a7e9c42e1b2" providerId="LiveId" clId="{70A00E60-C503-40C1-A7AE-6D7A5A4E94D3}" dt="2025-04-11T14:54:22.232" v="15"/>
      <pc:docMkLst>
        <pc:docMk/>
      </pc:docMkLst>
      <pc:sldChg chg="addSp delSp modSp mod">
        <pc:chgData name="Sarah Carter" userId="4b4e2a7e9c42e1b2" providerId="LiveId" clId="{70A00E60-C503-40C1-A7AE-6D7A5A4E94D3}" dt="2025-04-11T14:54:22.232" v="15"/>
        <pc:sldMkLst>
          <pc:docMk/>
          <pc:sldMk cId="3727264860" sldId="256"/>
        </pc:sldMkLst>
        <pc:spChg chg="mod">
          <ac:chgData name="Sarah Carter" userId="4b4e2a7e9c42e1b2" providerId="LiveId" clId="{70A00E60-C503-40C1-A7AE-6D7A5A4E94D3}" dt="2025-04-11T14:54:04.353" v="9" actId="20577"/>
          <ac:spMkLst>
            <pc:docMk/>
            <pc:sldMk cId="3727264860" sldId="256"/>
            <ac:spMk id="6" creationId="{A44AC79E-5C2D-2191-1AEB-B96E7CD42E36}"/>
          </ac:spMkLst>
        </pc:spChg>
        <pc:picChg chg="del">
          <ac:chgData name="Sarah Carter" userId="4b4e2a7e9c42e1b2" providerId="LiveId" clId="{70A00E60-C503-40C1-A7AE-6D7A5A4E94D3}" dt="2025-04-11T14:54:06.106" v="10" actId="478"/>
          <ac:picMkLst>
            <pc:docMk/>
            <pc:sldMk cId="3727264860" sldId="256"/>
            <ac:picMk id="3" creationId="{F8ED6A91-8A29-2E22-8577-9F095D7CFB53}"/>
          </ac:picMkLst>
        </pc:picChg>
        <pc:picChg chg="add mod">
          <ac:chgData name="Sarah Carter" userId="4b4e2a7e9c42e1b2" providerId="LiveId" clId="{70A00E60-C503-40C1-A7AE-6D7A5A4E94D3}" dt="2025-04-11T14:54:22.232" v="15"/>
          <ac:picMkLst>
            <pc:docMk/>
            <pc:sldMk cId="3727264860" sldId="256"/>
            <ac:picMk id="4" creationId="{1B49C2A1-7A42-06D2-DB92-3CC52534C8F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3065135" y="435718"/>
            <a:ext cx="3928131" cy="41036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Helicopter</a:t>
            </a:r>
            <a:endParaRPr lang="en-US" sz="34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68039" y="795853"/>
            <a:ext cx="2922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NONOGRAM PUZZLE</a:t>
            </a:r>
            <a:endParaRPr 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CB90F2-CE1D-6C65-2B2E-EC5B568B81AF}"/>
              </a:ext>
            </a:extLst>
          </p:cNvPr>
          <p:cNvGrpSpPr/>
          <p:nvPr/>
        </p:nvGrpSpPr>
        <p:grpSpPr>
          <a:xfrm>
            <a:off x="1863449" y="7019972"/>
            <a:ext cx="6331502" cy="340095"/>
            <a:chOff x="2039788" y="7107356"/>
            <a:chExt cx="6331502" cy="34009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2039788" y="7143735"/>
              <a:ext cx="392813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9915" y="7107356"/>
              <a:ext cx="2581375" cy="340095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3533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3528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1B49C2A1-7A42-06D2-DB92-3CC52534C8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3331" y="1513275"/>
            <a:ext cx="8851739" cy="515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24</cp:revision>
  <cp:lastPrinted>2025-02-11T02:02:44Z</cp:lastPrinted>
  <dcterms:created xsi:type="dcterms:W3CDTF">2025-01-28T14:01:50Z</dcterms:created>
  <dcterms:modified xsi:type="dcterms:W3CDTF">2025-04-11T14:54:24Z</dcterms:modified>
</cp:coreProperties>
</file>