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90" d="100"/>
          <a:sy n="90" d="100"/>
        </p:scale>
        <p:origin x="916" y="-2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97CD268-2BA1-4A30-AAED-6E32C940E413}"/>
    <pc:docChg chg="delSld modSld">
      <pc:chgData name="Sarah Carter" userId="4b4e2a7e9c42e1b2" providerId="LiveId" clId="{897CD268-2BA1-4A30-AAED-6E32C940E413}" dt="2025-05-05T15:31:01.104" v="1" actId="2696"/>
      <pc:docMkLst>
        <pc:docMk/>
      </pc:docMkLst>
      <pc:sldChg chg="modSp mod">
        <pc:chgData name="Sarah Carter" userId="4b4e2a7e9c42e1b2" providerId="LiveId" clId="{897CD268-2BA1-4A30-AAED-6E32C940E413}" dt="2025-05-05T15:30:46.215" v="0" actId="1076"/>
        <pc:sldMkLst>
          <pc:docMk/>
          <pc:sldMk cId="0" sldId="256"/>
        </pc:sldMkLst>
        <pc:graphicFrameChg chg="mod">
          <ac:chgData name="Sarah Carter" userId="4b4e2a7e9c42e1b2" providerId="LiveId" clId="{897CD268-2BA1-4A30-AAED-6E32C940E413}" dt="2025-05-05T15:30:46.215" v="0" actId="1076"/>
          <ac:graphicFrameMkLst>
            <pc:docMk/>
            <pc:sldMk cId="0" sldId="256"/>
            <ac:graphicFrameMk id="406" creationId="{00000000-0000-0000-0000-000000000000}"/>
          </ac:graphicFrameMkLst>
        </pc:graphicFrameChg>
      </pc:sldChg>
      <pc:sldChg chg="del">
        <pc:chgData name="Sarah Carter" userId="4b4e2a7e9c42e1b2" providerId="LiveId" clId="{897CD268-2BA1-4A30-AAED-6E32C940E413}" dt="2025-05-05T15:31:01.104" v="1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1380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145199"/>
              </p:ext>
            </p:extLst>
          </p:nvPr>
        </p:nvGraphicFramePr>
        <p:xfrm>
          <a:off x="371642" y="7489370"/>
          <a:ext cx="7040880" cy="1818579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979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Vanilla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Chocolate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Strawberry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79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Mint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Cookies and Cream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Rocky Road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79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Coffee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Butter Pecan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Pistachio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79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Neapolitan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Cookie Dough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Mango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79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Cotton Candy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Lemon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Salted Caramel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79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Cherry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Chocolate Chip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Raspberry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79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Mocha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97293224-526D-0065-7F62-F453A1D64CDA}"/>
              </a:ext>
            </a:extLst>
          </p:cNvPr>
          <p:cNvSpPr txBox="1"/>
          <p:nvPr/>
        </p:nvSpPr>
        <p:spPr>
          <a:xfrm>
            <a:off x="660400" y="401442"/>
            <a:ext cx="6419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Ice Cream Flavors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0DD5E12A-F87A-A149-E6DB-9337EAC4D0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658AF679-F842-436A-7884-FFFA85982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445</Words>
  <Application>Microsoft Office PowerPoint</Application>
  <PresentationFormat>Custom</PresentationFormat>
  <Paragraphs>422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Ice Cream Flavors</dc:title>
  <dc:subject>PptxGenJS Presentation</dc:subject>
  <dc:creator>PptxGenJS</dc:creator>
  <cp:lastModifiedBy>Sarah Carter</cp:lastModifiedBy>
  <cp:revision>2</cp:revision>
  <dcterms:created xsi:type="dcterms:W3CDTF">2025-04-29T02:13:22Z</dcterms:created>
  <dcterms:modified xsi:type="dcterms:W3CDTF">2025-05-05T15:31:01Z</dcterms:modified>
</cp:coreProperties>
</file>