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</p:sldIdLst>
  <p:sldSz cx="10058400" cy="7772400"/>
  <p:notesSz cx="6705600" cy="89916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025" autoAdjust="0"/>
    <p:restoredTop sz="94660"/>
  </p:normalViewPr>
  <p:slideViewPr>
    <p:cSldViewPr snapToGrid="0">
      <p:cViewPr>
        <p:scale>
          <a:sx n="62" d="100"/>
          <a:sy n="62" d="100"/>
        </p:scale>
        <p:origin x="1168" y="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arah Carter" userId="4b4e2a7e9c42e1b2" providerId="LiveId" clId="{0BCBC476-23E5-4D14-A277-76F6DAC0A4EB}"/>
    <pc:docChg chg="delSld">
      <pc:chgData name="Sarah Carter" userId="4b4e2a7e9c42e1b2" providerId="LiveId" clId="{0BCBC476-23E5-4D14-A277-76F6DAC0A4EB}" dt="2025-03-15T20:27:51.987" v="0" actId="2696"/>
      <pc:docMkLst>
        <pc:docMk/>
      </pc:docMkLst>
      <pc:sldChg chg="del">
        <pc:chgData name="Sarah Carter" userId="4b4e2a7e9c42e1b2" providerId="LiveId" clId="{0BCBC476-23E5-4D14-A277-76F6DAC0A4EB}" dt="2025-03-15T20:27:51.987" v="0" actId="2696"/>
        <pc:sldMkLst>
          <pc:docMk/>
          <pc:sldMk cId="2124092145" sldId="257"/>
        </pc:sldMkLst>
      </pc:sldChg>
    </pc:docChg>
  </pc:docChgLst>
</pc:chgInfo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2-11T02:58:57.62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0 24575,'0'0'-8191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4380" y="1272012"/>
            <a:ext cx="8549640" cy="2705946"/>
          </a:xfrm>
        </p:spPr>
        <p:txBody>
          <a:bodyPr anchor="b"/>
          <a:lstStyle>
            <a:lvl1pPr algn="ctr">
              <a:defRPr sz="394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57300" y="4082311"/>
            <a:ext cx="7543800" cy="1876530"/>
          </a:xfrm>
        </p:spPr>
        <p:txBody>
          <a:bodyPr/>
          <a:lstStyle>
            <a:lvl1pPr marL="0" indent="0" algn="ctr">
              <a:buNone/>
              <a:defRPr sz="1576"/>
            </a:lvl1pPr>
            <a:lvl2pPr marL="300272" indent="0" algn="ctr">
              <a:buNone/>
              <a:defRPr sz="1314"/>
            </a:lvl2pPr>
            <a:lvl3pPr marL="600544" indent="0" algn="ctr">
              <a:buNone/>
              <a:defRPr sz="1182"/>
            </a:lvl3pPr>
            <a:lvl4pPr marL="900816" indent="0" algn="ctr">
              <a:buNone/>
              <a:defRPr sz="1051"/>
            </a:lvl4pPr>
            <a:lvl5pPr marL="1201088" indent="0" algn="ctr">
              <a:buNone/>
              <a:defRPr sz="1051"/>
            </a:lvl5pPr>
            <a:lvl6pPr marL="1501360" indent="0" algn="ctr">
              <a:buNone/>
              <a:defRPr sz="1051"/>
            </a:lvl6pPr>
            <a:lvl7pPr marL="1801632" indent="0" algn="ctr">
              <a:buNone/>
              <a:defRPr sz="1051"/>
            </a:lvl7pPr>
            <a:lvl8pPr marL="2101904" indent="0" algn="ctr">
              <a:buNone/>
              <a:defRPr sz="1051"/>
            </a:lvl8pPr>
            <a:lvl9pPr marL="2402176" indent="0" algn="ctr">
              <a:buNone/>
              <a:defRPr sz="1051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3/15/2025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63026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3/15/2025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09085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98045" y="413810"/>
            <a:ext cx="2168843" cy="658675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91518" y="413810"/>
            <a:ext cx="6380797" cy="658675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3/15/2025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77141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3/15/2025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86923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6279" y="1937705"/>
            <a:ext cx="8675370" cy="3233102"/>
          </a:xfrm>
        </p:spPr>
        <p:txBody>
          <a:bodyPr anchor="b"/>
          <a:lstStyle>
            <a:lvl1pPr>
              <a:defRPr sz="394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6279" y="5201393"/>
            <a:ext cx="8675370" cy="1700212"/>
          </a:xfrm>
        </p:spPr>
        <p:txBody>
          <a:bodyPr/>
          <a:lstStyle>
            <a:lvl1pPr marL="0" indent="0">
              <a:buNone/>
              <a:defRPr sz="1576">
                <a:solidFill>
                  <a:schemeClr val="tx1">
                    <a:tint val="82000"/>
                  </a:schemeClr>
                </a:solidFill>
              </a:defRPr>
            </a:lvl1pPr>
            <a:lvl2pPr marL="300272" indent="0">
              <a:buNone/>
              <a:defRPr sz="1314">
                <a:solidFill>
                  <a:schemeClr val="tx1">
                    <a:tint val="82000"/>
                  </a:schemeClr>
                </a:solidFill>
              </a:defRPr>
            </a:lvl2pPr>
            <a:lvl3pPr marL="600544" indent="0">
              <a:buNone/>
              <a:defRPr sz="1182">
                <a:solidFill>
                  <a:schemeClr val="tx1">
                    <a:tint val="82000"/>
                  </a:schemeClr>
                </a:solidFill>
              </a:defRPr>
            </a:lvl3pPr>
            <a:lvl4pPr marL="900816" indent="0">
              <a:buNone/>
              <a:defRPr sz="1051">
                <a:solidFill>
                  <a:schemeClr val="tx1">
                    <a:tint val="82000"/>
                  </a:schemeClr>
                </a:solidFill>
              </a:defRPr>
            </a:lvl4pPr>
            <a:lvl5pPr marL="1201088" indent="0">
              <a:buNone/>
              <a:defRPr sz="1051">
                <a:solidFill>
                  <a:schemeClr val="tx1">
                    <a:tint val="82000"/>
                  </a:schemeClr>
                </a:solidFill>
              </a:defRPr>
            </a:lvl5pPr>
            <a:lvl6pPr marL="1501360" indent="0">
              <a:buNone/>
              <a:defRPr sz="1051">
                <a:solidFill>
                  <a:schemeClr val="tx1">
                    <a:tint val="82000"/>
                  </a:schemeClr>
                </a:solidFill>
              </a:defRPr>
            </a:lvl6pPr>
            <a:lvl7pPr marL="1801632" indent="0">
              <a:buNone/>
              <a:defRPr sz="1051">
                <a:solidFill>
                  <a:schemeClr val="tx1">
                    <a:tint val="82000"/>
                  </a:schemeClr>
                </a:solidFill>
              </a:defRPr>
            </a:lvl7pPr>
            <a:lvl8pPr marL="2101904" indent="0">
              <a:buNone/>
              <a:defRPr sz="1051">
                <a:solidFill>
                  <a:schemeClr val="tx1">
                    <a:tint val="82000"/>
                  </a:schemeClr>
                </a:solidFill>
              </a:defRPr>
            </a:lvl8pPr>
            <a:lvl9pPr marL="2402176" indent="0">
              <a:buNone/>
              <a:defRPr sz="1051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3/15/2025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67989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91516" y="2069042"/>
            <a:ext cx="4274820" cy="493151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2066" y="2069042"/>
            <a:ext cx="4274820" cy="493151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3/15/2025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18200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2827" y="413812"/>
            <a:ext cx="8675370" cy="150230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2827" y="1905318"/>
            <a:ext cx="4255174" cy="933767"/>
          </a:xfrm>
        </p:spPr>
        <p:txBody>
          <a:bodyPr anchor="b"/>
          <a:lstStyle>
            <a:lvl1pPr marL="0" indent="0">
              <a:buNone/>
              <a:defRPr sz="1576" b="1"/>
            </a:lvl1pPr>
            <a:lvl2pPr marL="300272" indent="0">
              <a:buNone/>
              <a:defRPr sz="1314" b="1"/>
            </a:lvl2pPr>
            <a:lvl3pPr marL="600544" indent="0">
              <a:buNone/>
              <a:defRPr sz="1182" b="1"/>
            </a:lvl3pPr>
            <a:lvl4pPr marL="900816" indent="0">
              <a:buNone/>
              <a:defRPr sz="1051" b="1"/>
            </a:lvl4pPr>
            <a:lvl5pPr marL="1201088" indent="0">
              <a:buNone/>
              <a:defRPr sz="1051" b="1"/>
            </a:lvl5pPr>
            <a:lvl6pPr marL="1501360" indent="0">
              <a:buNone/>
              <a:defRPr sz="1051" b="1"/>
            </a:lvl6pPr>
            <a:lvl7pPr marL="1801632" indent="0">
              <a:buNone/>
              <a:defRPr sz="1051" b="1"/>
            </a:lvl7pPr>
            <a:lvl8pPr marL="2101904" indent="0">
              <a:buNone/>
              <a:defRPr sz="1051" b="1"/>
            </a:lvl8pPr>
            <a:lvl9pPr marL="2402176" indent="0">
              <a:buNone/>
              <a:defRPr sz="1051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2827" y="2839085"/>
            <a:ext cx="4255174" cy="41758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2065" y="1905318"/>
            <a:ext cx="4276130" cy="933767"/>
          </a:xfrm>
        </p:spPr>
        <p:txBody>
          <a:bodyPr anchor="b"/>
          <a:lstStyle>
            <a:lvl1pPr marL="0" indent="0">
              <a:buNone/>
              <a:defRPr sz="1576" b="1"/>
            </a:lvl1pPr>
            <a:lvl2pPr marL="300272" indent="0">
              <a:buNone/>
              <a:defRPr sz="1314" b="1"/>
            </a:lvl2pPr>
            <a:lvl3pPr marL="600544" indent="0">
              <a:buNone/>
              <a:defRPr sz="1182" b="1"/>
            </a:lvl3pPr>
            <a:lvl4pPr marL="900816" indent="0">
              <a:buNone/>
              <a:defRPr sz="1051" b="1"/>
            </a:lvl4pPr>
            <a:lvl5pPr marL="1201088" indent="0">
              <a:buNone/>
              <a:defRPr sz="1051" b="1"/>
            </a:lvl5pPr>
            <a:lvl6pPr marL="1501360" indent="0">
              <a:buNone/>
              <a:defRPr sz="1051" b="1"/>
            </a:lvl6pPr>
            <a:lvl7pPr marL="1801632" indent="0">
              <a:buNone/>
              <a:defRPr sz="1051" b="1"/>
            </a:lvl7pPr>
            <a:lvl8pPr marL="2101904" indent="0">
              <a:buNone/>
              <a:defRPr sz="1051" b="1"/>
            </a:lvl8pPr>
            <a:lvl9pPr marL="2402176" indent="0">
              <a:buNone/>
              <a:defRPr sz="1051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2065" y="2839085"/>
            <a:ext cx="4276130" cy="41758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3/15/2025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33531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3/15/2025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81359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3/15/2025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65592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2828" y="518160"/>
            <a:ext cx="3244095" cy="1813560"/>
          </a:xfrm>
        </p:spPr>
        <p:txBody>
          <a:bodyPr anchor="b"/>
          <a:lstStyle>
            <a:lvl1pPr>
              <a:defRPr sz="2102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76129" y="1119084"/>
            <a:ext cx="5092066" cy="5523441"/>
          </a:xfrm>
        </p:spPr>
        <p:txBody>
          <a:bodyPr/>
          <a:lstStyle>
            <a:lvl1pPr>
              <a:defRPr sz="2102"/>
            </a:lvl1pPr>
            <a:lvl2pPr>
              <a:defRPr sz="1839"/>
            </a:lvl2pPr>
            <a:lvl3pPr>
              <a:defRPr sz="1576"/>
            </a:lvl3pPr>
            <a:lvl4pPr>
              <a:defRPr sz="1314"/>
            </a:lvl4pPr>
            <a:lvl5pPr>
              <a:defRPr sz="1314"/>
            </a:lvl5pPr>
            <a:lvl6pPr>
              <a:defRPr sz="1314"/>
            </a:lvl6pPr>
            <a:lvl7pPr>
              <a:defRPr sz="1314"/>
            </a:lvl7pPr>
            <a:lvl8pPr>
              <a:defRPr sz="1314"/>
            </a:lvl8pPr>
            <a:lvl9pPr>
              <a:defRPr sz="1314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2828" y="2331721"/>
            <a:ext cx="3244095" cy="4319800"/>
          </a:xfrm>
        </p:spPr>
        <p:txBody>
          <a:bodyPr/>
          <a:lstStyle>
            <a:lvl1pPr marL="0" indent="0">
              <a:buNone/>
              <a:defRPr sz="1051"/>
            </a:lvl1pPr>
            <a:lvl2pPr marL="300272" indent="0">
              <a:buNone/>
              <a:defRPr sz="920"/>
            </a:lvl2pPr>
            <a:lvl3pPr marL="600544" indent="0">
              <a:buNone/>
              <a:defRPr sz="788"/>
            </a:lvl3pPr>
            <a:lvl4pPr marL="900816" indent="0">
              <a:buNone/>
              <a:defRPr sz="657"/>
            </a:lvl4pPr>
            <a:lvl5pPr marL="1201088" indent="0">
              <a:buNone/>
              <a:defRPr sz="657"/>
            </a:lvl5pPr>
            <a:lvl6pPr marL="1501360" indent="0">
              <a:buNone/>
              <a:defRPr sz="657"/>
            </a:lvl6pPr>
            <a:lvl7pPr marL="1801632" indent="0">
              <a:buNone/>
              <a:defRPr sz="657"/>
            </a:lvl7pPr>
            <a:lvl8pPr marL="2101904" indent="0">
              <a:buNone/>
              <a:defRPr sz="657"/>
            </a:lvl8pPr>
            <a:lvl9pPr marL="2402176" indent="0">
              <a:buNone/>
              <a:defRPr sz="657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3/15/2025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26576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2828" y="518160"/>
            <a:ext cx="3244095" cy="1813560"/>
          </a:xfrm>
        </p:spPr>
        <p:txBody>
          <a:bodyPr anchor="b"/>
          <a:lstStyle>
            <a:lvl1pPr>
              <a:defRPr sz="2102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76129" y="1119084"/>
            <a:ext cx="5092066" cy="5523441"/>
          </a:xfrm>
        </p:spPr>
        <p:txBody>
          <a:bodyPr anchor="t"/>
          <a:lstStyle>
            <a:lvl1pPr marL="0" indent="0">
              <a:buNone/>
              <a:defRPr sz="2102"/>
            </a:lvl1pPr>
            <a:lvl2pPr marL="300272" indent="0">
              <a:buNone/>
              <a:defRPr sz="1839"/>
            </a:lvl2pPr>
            <a:lvl3pPr marL="600544" indent="0">
              <a:buNone/>
              <a:defRPr sz="1576"/>
            </a:lvl3pPr>
            <a:lvl4pPr marL="900816" indent="0">
              <a:buNone/>
              <a:defRPr sz="1314"/>
            </a:lvl4pPr>
            <a:lvl5pPr marL="1201088" indent="0">
              <a:buNone/>
              <a:defRPr sz="1314"/>
            </a:lvl5pPr>
            <a:lvl6pPr marL="1501360" indent="0">
              <a:buNone/>
              <a:defRPr sz="1314"/>
            </a:lvl6pPr>
            <a:lvl7pPr marL="1801632" indent="0">
              <a:buNone/>
              <a:defRPr sz="1314"/>
            </a:lvl7pPr>
            <a:lvl8pPr marL="2101904" indent="0">
              <a:buNone/>
              <a:defRPr sz="1314"/>
            </a:lvl8pPr>
            <a:lvl9pPr marL="2402176" indent="0">
              <a:buNone/>
              <a:defRPr sz="1314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2828" y="2331721"/>
            <a:ext cx="3244095" cy="4319800"/>
          </a:xfrm>
        </p:spPr>
        <p:txBody>
          <a:bodyPr/>
          <a:lstStyle>
            <a:lvl1pPr marL="0" indent="0">
              <a:buNone/>
              <a:defRPr sz="1051"/>
            </a:lvl1pPr>
            <a:lvl2pPr marL="300272" indent="0">
              <a:buNone/>
              <a:defRPr sz="920"/>
            </a:lvl2pPr>
            <a:lvl3pPr marL="600544" indent="0">
              <a:buNone/>
              <a:defRPr sz="788"/>
            </a:lvl3pPr>
            <a:lvl4pPr marL="900816" indent="0">
              <a:buNone/>
              <a:defRPr sz="657"/>
            </a:lvl4pPr>
            <a:lvl5pPr marL="1201088" indent="0">
              <a:buNone/>
              <a:defRPr sz="657"/>
            </a:lvl5pPr>
            <a:lvl6pPr marL="1501360" indent="0">
              <a:buNone/>
              <a:defRPr sz="657"/>
            </a:lvl6pPr>
            <a:lvl7pPr marL="1801632" indent="0">
              <a:buNone/>
              <a:defRPr sz="657"/>
            </a:lvl7pPr>
            <a:lvl8pPr marL="2101904" indent="0">
              <a:buNone/>
              <a:defRPr sz="657"/>
            </a:lvl8pPr>
            <a:lvl9pPr marL="2402176" indent="0">
              <a:buNone/>
              <a:defRPr sz="657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3/15/2025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40653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91516" y="413812"/>
            <a:ext cx="8675370" cy="15023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1516" y="2069042"/>
            <a:ext cx="8675370" cy="49315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91516" y="7203865"/>
            <a:ext cx="2263140" cy="4138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88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B4F14C6-0517-4557-AAC4-CDE6E70E3AD7}" type="datetimeFigureOut">
              <a:rPr lang="en-US" smtClean="0"/>
              <a:t>3/15/2025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31846" y="7203865"/>
            <a:ext cx="3394710" cy="4138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88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03746" y="7203865"/>
            <a:ext cx="2263140" cy="4138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88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89681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00544" rtl="0" eaLnBrk="1" latinLnBrk="0" hangingPunct="1">
        <a:lnSpc>
          <a:spcPct val="90000"/>
        </a:lnSpc>
        <a:spcBef>
          <a:spcPct val="0"/>
        </a:spcBef>
        <a:buNone/>
        <a:defRPr sz="289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50136" indent="-150136" algn="l" defTabSz="600544" rtl="0" eaLnBrk="1" latinLnBrk="0" hangingPunct="1">
        <a:lnSpc>
          <a:spcPct val="90000"/>
        </a:lnSpc>
        <a:spcBef>
          <a:spcPts val="657"/>
        </a:spcBef>
        <a:buFont typeface="Arial" panose="020B0604020202020204" pitchFamily="34" charset="0"/>
        <a:buChar char="•"/>
        <a:defRPr sz="1839" kern="1200">
          <a:solidFill>
            <a:schemeClr val="tx1"/>
          </a:solidFill>
          <a:latin typeface="+mn-lt"/>
          <a:ea typeface="+mn-ea"/>
          <a:cs typeface="+mn-cs"/>
        </a:defRPr>
      </a:lvl1pPr>
      <a:lvl2pPr marL="450408" indent="-150136" algn="l" defTabSz="600544" rtl="0" eaLnBrk="1" latinLnBrk="0" hangingPunct="1">
        <a:lnSpc>
          <a:spcPct val="90000"/>
        </a:lnSpc>
        <a:spcBef>
          <a:spcPts val="328"/>
        </a:spcBef>
        <a:buFont typeface="Arial" panose="020B0604020202020204" pitchFamily="34" charset="0"/>
        <a:buChar char="•"/>
        <a:defRPr sz="1576" kern="1200">
          <a:solidFill>
            <a:schemeClr val="tx1"/>
          </a:solidFill>
          <a:latin typeface="+mn-lt"/>
          <a:ea typeface="+mn-ea"/>
          <a:cs typeface="+mn-cs"/>
        </a:defRPr>
      </a:lvl2pPr>
      <a:lvl3pPr marL="750680" indent="-150136" algn="l" defTabSz="600544" rtl="0" eaLnBrk="1" latinLnBrk="0" hangingPunct="1">
        <a:lnSpc>
          <a:spcPct val="90000"/>
        </a:lnSpc>
        <a:spcBef>
          <a:spcPts val="328"/>
        </a:spcBef>
        <a:buFont typeface="Arial" panose="020B0604020202020204" pitchFamily="34" charset="0"/>
        <a:buChar char="•"/>
        <a:defRPr sz="1314" kern="1200">
          <a:solidFill>
            <a:schemeClr val="tx1"/>
          </a:solidFill>
          <a:latin typeface="+mn-lt"/>
          <a:ea typeface="+mn-ea"/>
          <a:cs typeface="+mn-cs"/>
        </a:defRPr>
      </a:lvl3pPr>
      <a:lvl4pPr marL="1050952" indent="-150136" algn="l" defTabSz="600544" rtl="0" eaLnBrk="1" latinLnBrk="0" hangingPunct="1">
        <a:lnSpc>
          <a:spcPct val="90000"/>
        </a:lnSpc>
        <a:spcBef>
          <a:spcPts val="328"/>
        </a:spcBef>
        <a:buFont typeface="Arial" panose="020B0604020202020204" pitchFamily="34" charset="0"/>
        <a:buChar char="•"/>
        <a:defRPr sz="1182" kern="1200">
          <a:solidFill>
            <a:schemeClr val="tx1"/>
          </a:solidFill>
          <a:latin typeface="+mn-lt"/>
          <a:ea typeface="+mn-ea"/>
          <a:cs typeface="+mn-cs"/>
        </a:defRPr>
      </a:lvl4pPr>
      <a:lvl5pPr marL="1351224" indent="-150136" algn="l" defTabSz="600544" rtl="0" eaLnBrk="1" latinLnBrk="0" hangingPunct="1">
        <a:lnSpc>
          <a:spcPct val="90000"/>
        </a:lnSpc>
        <a:spcBef>
          <a:spcPts val="328"/>
        </a:spcBef>
        <a:buFont typeface="Arial" panose="020B0604020202020204" pitchFamily="34" charset="0"/>
        <a:buChar char="•"/>
        <a:defRPr sz="1182" kern="1200">
          <a:solidFill>
            <a:schemeClr val="tx1"/>
          </a:solidFill>
          <a:latin typeface="+mn-lt"/>
          <a:ea typeface="+mn-ea"/>
          <a:cs typeface="+mn-cs"/>
        </a:defRPr>
      </a:lvl5pPr>
      <a:lvl6pPr marL="1651496" indent="-150136" algn="l" defTabSz="600544" rtl="0" eaLnBrk="1" latinLnBrk="0" hangingPunct="1">
        <a:lnSpc>
          <a:spcPct val="90000"/>
        </a:lnSpc>
        <a:spcBef>
          <a:spcPts val="328"/>
        </a:spcBef>
        <a:buFont typeface="Arial" panose="020B0604020202020204" pitchFamily="34" charset="0"/>
        <a:buChar char="•"/>
        <a:defRPr sz="1182" kern="1200">
          <a:solidFill>
            <a:schemeClr val="tx1"/>
          </a:solidFill>
          <a:latin typeface="+mn-lt"/>
          <a:ea typeface="+mn-ea"/>
          <a:cs typeface="+mn-cs"/>
        </a:defRPr>
      </a:lvl6pPr>
      <a:lvl7pPr marL="1951768" indent="-150136" algn="l" defTabSz="600544" rtl="0" eaLnBrk="1" latinLnBrk="0" hangingPunct="1">
        <a:lnSpc>
          <a:spcPct val="90000"/>
        </a:lnSpc>
        <a:spcBef>
          <a:spcPts val="328"/>
        </a:spcBef>
        <a:buFont typeface="Arial" panose="020B0604020202020204" pitchFamily="34" charset="0"/>
        <a:buChar char="•"/>
        <a:defRPr sz="1182" kern="1200">
          <a:solidFill>
            <a:schemeClr val="tx1"/>
          </a:solidFill>
          <a:latin typeface="+mn-lt"/>
          <a:ea typeface="+mn-ea"/>
          <a:cs typeface="+mn-cs"/>
        </a:defRPr>
      </a:lvl7pPr>
      <a:lvl8pPr marL="2252040" indent="-150136" algn="l" defTabSz="600544" rtl="0" eaLnBrk="1" latinLnBrk="0" hangingPunct="1">
        <a:lnSpc>
          <a:spcPct val="90000"/>
        </a:lnSpc>
        <a:spcBef>
          <a:spcPts val="328"/>
        </a:spcBef>
        <a:buFont typeface="Arial" panose="020B0604020202020204" pitchFamily="34" charset="0"/>
        <a:buChar char="•"/>
        <a:defRPr sz="1182" kern="1200">
          <a:solidFill>
            <a:schemeClr val="tx1"/>
          </a:solidFill>
          <a:latin typeface="+mn-lt"/>
          <a:ea typeface="+mn-ea"/>
          <a:cs typeface="+mn-cs"/>
        </a:defRPr>
      </a:lvl8pPr>
      <a:lvl9pPr marL="2552312" indent="-150136" algn="l" defTabSz="600544" rtl="0" eaLnBrk="1" latinLnBrk="0" hangingPunct="1">
        <a:lnSpc>
          <a:spcPct val="90000"/>
        </a:lnSpc>
        <a:spcBef>
          <a:spcPts val="328"/>
        </a:spcBef>
        <a:buFont typeface="Arial" panose="020B0604020202020204" pitchFamily="34" charset="0"/>
        <a:buChar char="•"/>
        <a:defRPr sz="1182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0544" rtl="0" eaLnBrk="1" latinLnBrk="0" hangingPunct="1">
        <a:defRPr sz="1182" kern="1200">
          <a:solidFill>
            <a:schemeClr val="tx1"/>
          </a:solidFill>
          <a:latin typeface="+mn-lt"/>
          <a:ea typeface="+mn-ea"/>
          <a:cs typeface="+mn-cs"/>
        </a:defRPr>
      </a:lvl1pPr>
      <a:lvl2pPr marL="300272" algn="l" defTabSz="600544" rtl="0" eaLnBrk="1" latinLnBrk="0" hangingPunct="1">
        <a:defRPr sz="1182" kern="1200">
          <a:solidFill>
            <a:schemeClr val="tx1"/>
          </a:solidFill>
          <a:latin typeface="+mn-lt"/>
          <a:ea typeface="+mn-ea"/>
          <a:cs typeface="+mn-cs"/>
        </a:defRPr>
      </a:lvl2pPr>
      <a:lvl3pPr marL="600544" algn="l" defTabSz="600544" rtl="0" eaLnBrk="1" latinLnBrk="0" hangingPunct="1">
        <a:defRPr sz="1182" kern="1200">
          <a:solidFill>
            <a:schemeClr val="tx1"/>
          </a:solidFill>
          <a:latin typeface="+mn-lt"/>
          <a:ea typeface="+mn-ea"/>
          <a:cs typeface="+mn-cs"/>
        </a:defRPr>
      </a:lvl3pPr>
      <a:lvl4pPr marL="900816" algn="l" defTabSz="600544" rtl="0" eaLnBrk="1" latinLnBrk="0" hangingPunct="1">
        <a:defRPr sz="1182" kern="1200">
          <a:solidFill>
            <a:schemeClr val="tx1"/>
          </a:solidFill>
          <a:latin typeface="+mn-lt"/>
          <a:ea typeface="+mn-ea"/>
          <a:cs typeface="+mn-cs"/>
        </a:defRPr>
      </a:lvl4pPr>
      <a:lvl5pPr marL="1201088" algn="l" defTabSz="600544" rtl="0" eaLnBrk="1" latinLnBrk="0" hangingPunct="1">
        <a:defRPr sz="1182" kern="1200">
          <a:solidFill>
            <a:schemeClr val="tx1"/>
          </a:solidFill>
          <a:latin typeface="+mn-lt"/>
          <a:ea typeface="+mn-ea"/>
          <a:cs typeface="+mn-cs"/>
        </a:defRPr>
      </a:lvl5pPr>
      <a:lvl6pPr marL="1501360" algn="l" defTabSz="600544" rtl="0" eaLnBrk="1" latinLnBrk="0" hangingPunct="1">
        <a:defRPr sz="1182" kern="1200">
          <a:solidFill>
            <a:schemeClr val="tx1"/>
          </a:solidFill>
          <a:latin typeface="+mn-lt"/>
          <a:ea typeface="+mn-ea"/>
          <a:cs typeface="+mn-cs"/>
        </a:defRPr>
      </a:lvl6pPr>
      <a:lvl7pPr marL="1801632" algn="l" defTabSz="600544" rtl="0" eaLnBrk="1" latinLnBrk="0" hangingPunct="1">
        <a:defRPr sz="1182" kern="1200">
          <a:solidFill>
            <a:schemeClr val="tx1"/>
          </a:solidFill>
          <a:latin typeface="+mn-lt"/>
          <a:ea typeface="+mn-ea"/>
          <a:cs typeface="+mn-cs"/>
        </a:defRPr>
      </a:lvl7pPr>
      <a:lvl8pPr marL="2101904" algn="l" defTabSz="600544" rtl="0" eaLnBrk="1" latinLnBrk="0" hangingPunct="1">
        <a:defRPr sz="1182" kern="1200">
          <a:solidFill>
            <a:schemeClr val="tx1"/>
          </a:solidFill>
          <a:latin typeface="+mn-lt"/>
          <a:ea typeface="+mn-ea"/>
          <a:cs typeface="+mn-cs"/>
        </a:defRPr>
      </a:lvl8pPr>
      <a:lvl9pPr marL="2402176" algn="l" defTabSz="600544" rtl="0" eaLnBrk="1" latinLnBrk="0" hangingPunct="1">
        <a:defRPr sz="118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sv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A44AC79E-5C2D-2191-1AEB-B96E7CD42E36}"/>
              </a:ext>
            </a:extLst>
          </p:cNvPr>
          <p:cNvSpPr txBox="1"/>
          <p:nvPr/>
        </p:nvSpPr>
        <p:spPr>
          <a:xfrm>
            <a:off x="3065135" y="435718"/>
            <a:ext cx="3928131" cy="382221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>
              <a:lnSpc>
                <a:spcPts val="3153"/>
              </a:lnSpc>
            </a:pPr>
            <a:r>
              <a:rPr lang="en-US" sz="2627" b="1" dirty="0">
                <a:latin typeface="Century Gothic" panose="020B0502020202020204" pitchFamily="34" charset="0"/>
              </a:rPr>
              <a:t>Jack-o’-lantern</a:t>
            </a:r>
            <a:endParaRPr lang="en-US" sz="1911" dirty="0">
              <a:latin typeface="Century Gothic" panose="020B0502020202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AAC3C5F-262C-4F7F-3B63-D50E20846E5D}"/>
              </a:ext>
            </a:extLst>
          </p:cNvPr>
          <p:cNvSpPr txBox="1"/>
          <p:nvPr/>
        </p:nvSpPr>
        <p:spPr>
          <a:xfrm>
            <a:off x="3790359" y="795853"/>
            <a:ext cx="2322457" cy="3128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433" b="1" dirty="0">
                <a:latin typeface="Century Gothic" panose="020B0502020202020204" pitchFamily="34" charset="0"/>
              </a:rPr>
              <a:t>NONOGRAM PUZZLE</a:t>
            </a:r>
            <a:endParaRPr lang="en-US" sz="1433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E68A2AD-197C-3688-25F4-0048BB8E30FC}"/>
              </a:ext>
            </a:extLst>
          </p:cNvPr>
          <p:cNvSpPr txBox="1"/>
          <p:nvPr/>
        </p:nvSpPr>
        <p:spPr>
          <a:xfrm>
            <a:off x="3190493" y="7320060"/>
            <a:ext cx="3928131" cy="20249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716" dirty="0">
                <a:latin typeface="Century Gothic" panose="020B0502020202020204" pitchFamily="34" charset="0"/>
              </a:rPr>
              <a:t>Sarah Carter | @mathequalslove | mathequalslove.net | </a:t>
            </a:r>
          </a:p>
        </p:txBody>
      </p:sp>
      <p:pic>
        <p:nvPicPr>
          <p:cNvPr id="9" name="Picture 8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552DBEB2-134A-507E-8CB3-90002761F45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0189" y="7330578"/>
            <a:ext cx="1163207" cy="153252"/>
          </a:xfrm>
          <a:prstGeom prst="rect">
            <a:avLst/>
          </a:prstGeom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12" name="Ink 11">
                <a:extLst>
                  <a:ext uri="{FF2B5EF4-FFF2-40B4-BE49-F238E27FC236}">
                    <a16:creationId xmlns:a16="http://schemas.microsoft.com/office/drawing/2014/main" id="{1F111AFE-E5F5-27BA-6318-F8B578044DEB}"/>
                  </a:ext>
                </a:extLst>
              </p14:cNvPr>
              <p14:cNvContentPartPr/>
              <p14:nvPr/>
            </p14:nvContentPartPr>
            <p14:xfrm>
              <a:off x="-1519340" y="3533817"/>
              <a:ext cx="215" cy="215"/>
            </p14:xfrm>
          </p:contentPart>
        </mc:Choice>
        <mc:Fallback>
          <p:pic>
            <p:nvPicPr>
              <p:cNvPr id="12" name="Ink 11">
                <a:extLst>
                  <a:ext uri="{FF2B5EF4-FFF2-40B4-BE49-F238E27FC236}">
                    <a16:creationId xmlns:a16="http://schemas.microsoft.com/office/drawing/2014/main" id="{1F111AFE-E5F5-27BA-6318-F8B578044DEB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-1524715" y="3528442"/>
                <a:ext cx="10750" cy="10750"/>
              </a:xfrm>
              <a:prstGeom prst="rect">
                <a:avLst/>
              </a:prstGeom>
            </p:spPr>
          </p:pic>
        </mc:Fallback>
      </mc:AlternateContent>
      <p:pic>
        <p:nvPicPr>
          <p:cNvPr id="3" name="Graphic 2">
            <a:extLst>
              <a:ext uri="{FF2B5EF4-FFF2-40B4-BE49-F238E27FC236}">
                <a16:creationId xmlns:a16="http://schemas.microsoft.com/office/drawing/2014/main" id="{E9296E93-142E-ECA4-8DD8-FF14880A578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583544" y="1108696"/>
            <a:ext cx="6891311" cy="5953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726486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650</TotalTime>
  <Words>15</Words>
  <Application>Microsoft Office PowerPoint</Application>
  <PresentationFormat>Custom</PresentationFormat>
  <Paragraphs>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Aptos</vt:lpstr>
      <vt:lpstr>Aptos Display</vt:lpstr>
      <vt:lpstr>Arial</vt:lpstr>
      <vt:lpstr>Century Gothic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Sarah Carter</dc:creator>
  <cp:lastModifiedBy>Sarah Carter</cp:lastModifiedBy>
  <cp:revision>19</cp:revision>
  <cp:lastPrinted>2025-02-11T02:02:44Z</cp:lastPrinted>
  <dcterms:created xsi:type="dcterms:W3CDTF">2025-01-28T14:01:50Z</dcterms:created>
  <dcterms:modified xsi:type="dcterms:W3CDTF">2025-03-15T20:27:53Z</dcterms:modified>
</cp:coreProperties>
</file>