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9296400" cy="701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51" d="100"/>
          <a:sy n="51" d="100"/>
        </p:scale>
        <p:origin x="19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16A5664-69C4-4C34-9984-2F7D019BA171}"/>
    <pc:docChg chg="delSld">
      <pc:chgData name="Sarah Carter" userId="4b4e2a7e9c42e1b2" providerId="LiveId" clId="{416A5664-69C4-4C34-9984-2F7D019BA171}" dt="2024-10-17T02:37:29.154" v="0" actId="2696"/>
      <pc:docMkLst>
        <pc:docMk/>
      </pc:docMkLst>
      <pc:sldChg chg="del">
        <pc:chgData name="Sarah Carter" userId="4b4e2a7e9c42e1b2" providerId="LiveId" clId="{416A5664-69C4-4C34-9984-2F7D019BA171}" dt="2024-10-17T02:37:29.154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5887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83622" tIns="41811" rIns="83622" bIns="41811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83622" tIns="41811" rIns="83622" bIns="41811"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1"/>
          <p:cNvSpPr/>
          <p:nvPr/>
        </p:nvSpPr>
        <p:spPr>
          <a:xfrm>
            <a:off x="274320" y="274320"/>
            <a:ext cx="7223760" cy="91440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" name="Object3"/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5" name="Object4"/>
          <p:cNvSpPr/>
          <p:nvPr/>
        </p:nvSpPr>
        <p:spPr>
          <a:xfrm>
            <a:off x="274320" y="85205"/>
            <a:ext cx="7223760" cy="9144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JOBS THAT USE MATHEMATICS</a:t>
            </a:r>
          </a:p>
          <a:p>
            <a:pPr algn="ctr"/>
            <a:r>
              <a:rPr lang="en-US" b="1" dirty="0">
                <a:solidFill>
                  <a:srgbClr val="000000"/>
                </a:solidFill>
                <a:latin typeface="Century Gothic" panose="020B0502020202020204" pitchFamily="34" charset="0"/>
              </a:rPr>
              <a:t>FILL-IN PUZZLE </a:t>
            </a:r>
            <a:endParaRPr lang="en-US" dirty="0">
              <a:latin typeface="Century Gothic" panose="020B0502020202020204" pitchFamily="34" charset="0"/>
            </a:endParaRPr>
          </a:p>
        </p:txBody>
      </p:sp>
      <p:graphicFrame>
        <p:nvGraphicFramePr>
          <p:cNvPr id="363" name="Table 362">
            <a:extLst>
              <a:ext uri="{FF2B5EF4-FFF2-40B4-BE49-F238E27FC236}">
                <a16:creationId xmlns:a16="http://schemas.microsoft.com/office/drawing/2014/main" id="{8C3DDB3D-734B-931E-A239-411ED2857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602434"/>
              </p:ext>
            </p:extLst>
          </p:nvPr>
        </p:nvGraphicFramePr>
        <p:xfrm>
          <a:off x="274320" y="5913120"/>
          <a:ext cx="711708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960">
                  <a:extLst>
                    <a:ext uri="{9D8B030D-6E8A-4147-A177-3AD203B41FA5}">
                      <a16:colId xmlns:a16="http://schemas.microsoft.com/office/drawing/2014/main" val="3800254929"/>
                    </a:ext>
                  </a:extLst>
                </a:gridCol>
                <a:gridCol w="1203960">
                  <a:extLst>
                    <a:ext uri="{9D8B030D-6E8A-4147-A177-3AD203B41FA5}">
                      <a16:colId xmlns:a16="http://schemas.microsoft.com/office/drawing/2014/main" val="17271291"/>
                    </a:ext>
                  </a:extLst>
                </a:gridCol>
                <a:gridCol w="1203960">
                  <a:extLst>
                    <a:ext uri="{9D8B030D-6E8A-4147-A177-3AD203B41FA5}">
                      <a16:colId xmlns:a16="http://schemas.microsoft.com/office/drawing/2014/main" val="2682996119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3376055792"/>
                    </a:ext>
                  </a:extLst>
                </a:gridCol>
                <a:gridCol w="1203960">
                  <a:extLst>
                    <a:ext uri="{9D8B030D-6E8A-4147-A177-3AD203B41FA5}">
                      <a16:colId xmlns:a16="http://schemas.microsoft.com/office/drawing/2014/main" val="2732164119"/>
                    </a:ext>
                  </a:extLst>
                </a:gridCol>
                <a:gridCol w="1203960">
                  <a:extLst>
                    <a:ext uri="{9D8B030D-6E8A-4147-A177-3AD203B41FA5}">
                      <a16:colId xmlns:a16="http://schemas.microsoft.com/office/drawing/2014/main" val="15809138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7 Letters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8 Letters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9 Letters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10 Letters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11 Letters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12 Letters 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185164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Actuary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Animator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Architect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Geographer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Stockbroker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Cartographer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71583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Auditor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Astronaut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Statistician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4913968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Chemist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Biologist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entury Gothic" panose="020B0502020202020204" pitchFamily="34" charset="0"/>
                        </a:rPr>
                        <a:t>Urban Planner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100845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entury Gothic" panose="020B0502020202020204" pitchFamily="34" charset="0"/>
                        </a:rPr>
                        <a:t>Economist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161841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Geologist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629607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Physician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8717278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Physicist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507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13 Letters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14 Letters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15 Letters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16 Letters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18 Letters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20 Letters 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805632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Budget Analyst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Epidemiologist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Biostatistician </a:t>
                      </a:r>
                    </a:p>
                  </a:txBody>
                  <a:tcPr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Chemical Engineer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Financial Analyst </a:t>
                      </a:r>
                    </a:p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Computer Programmer</a:t>
                      </a:r>
                    </a:p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Electrical Engineer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entury Gothic" panose="020B0502020202020204" pitchFamily="34" charset="0"/>
                        </a:rPr>
                        <a:t>Mechanical Engineer </a:t>
                      </a:r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Air Traffic Controller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6526779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Climatologist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0341583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Cryptographer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4623648"/>
                  </a:ext>
                </a:extLst>
              </a:tr>
              <a:tr h="28928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Data Scientist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7567939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698759"/>
                  </a:ext>
                </a:extLst>
              </a:tr>
              <a:tr h="234186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26588"/>
                  </a:ext>
                </a:extLst>
              </a:tr>
            </a:tbl>
          </a:graphicData>
        </a:graphic>
      </p:graphicFrame>
      <p:sp>
        <p:nvSpPr>
          <p:cNvPr id="364" name="TextBox 363">
            <a:extLst>
              <a:ext uri="{FF2B5EF4-FFF2-40B4-BE49-F238E27FC236}">
                <a16:creationId xmlns:a16="http://schemas.microsoft.com/office/drawing/2014/main" id="{B4EC6725-C42F-53EA-DA90-8C020C554E69}"/>
              </a:ext>
            </a:extLst>
          </p:cNvPr>
          <p:cNvSpPr txBox="1"/>
          <p:nvPr/>
        </p:nvSpPr>
        <p:spPr>
          <a:xfrm>
            <a:off x="5096827" y="5695906"/>
            <a:ext cx="2347913" cy="4772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6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Sarah Carter | @mathequalslove | mathequalslove.net</a:t>
            </a:r>
            <a:endParaRPr lang="en-US" sz="1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05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pic>
        <p:nvPicPr>
          <p:cNvPr id="365" name="Picture 4">
            <a:extLst>
              <a:ext uri="{FF2B5EF4-FFF2-40B4-BE49-F238E27FC236}">
                <a16:creationId xmlns:a16="http://schemas.microsoft.com/office/drawing/2014/main" id="{50594415-AAE2-72EF-97A3-6F5C70A6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06" y="5547360"/>
            <a:ext cx="1489900" cy="195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366" name="Group">
            <a:extLst>
              <a:ext uri="{FF2B5EF4-FFF2-40B4-BE49-F238E27FC236}">
                <a16:creationId xmlns:a16="http://schemas.microsoft.com/office/drawing/2014/main" id="{9CDACBF9-9411-9362-5DB4-6DEB314518E4}"/>
              </a:ext>
            </a:extLst>
          </p:cNvPr>
          <p:cNvGrpSpPr/>
          <p:nvPr/>
        </p:nvGrpSpPr>
        <p:grpSpPr>
          <a:xfrm>
            <a:off x="249737" y="727393"/>
            <a:ext cx="7223760" cy="5029200"/>
            <a:chOff x="274320" y="1463040"/>
            <a:chExt cx="7223760" cy="5029200"/>
          </a:xfrm>
        </p:grpSpPr>
        <p:sp>
          <p:nvSpPr>
            <p:cNvPr id="367" name="Object1">
              <a:extLst>
                <a:ext uri="{FF2B5EF4-FFF2-40B4-BE49-F238E27FC236}">
                  <a16:creationId xmlns:a16="http://schemas.microsoft.com/office/drawing/2014/main" id="{18DF90AC-D438-2E0B-CF2B-C57C533F0BDB}"/>
                </a:ext>
              </a:extLst>
            </p:cNvPr>
            <p:cNvSpPr/>
            <p:nvPr/>
          </p:nvSpPr>
          <p:spPr>
            <a:xfrm>
              <a:off x="274320" y="1463040"/>
              <a:ext cx="7223760" cy="5029200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368" name="Object2">
              <a:extLst>
                <a:ext uri="{FF2B5EF4-FFF2-40B4-BE49-F238E27FC236}">
                  <a16:creationId xmlns:a16="http://schemas.microsoft.com/office/drawing/2014/main" id="{842BC6EE-A984-2993-6CE0-00AE845AB3FE}"/>
                </a:ext>
              </a:extLst>
            </p:cNvPr>
            <p:cNvSpPr/>
            <p:nvPr/>
          </p:nvSpPr>
          <p:spPr>
            <a:xfrm>
              <a:off x="4739917" y="174484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69" name="Object3">
              <a:extLst>
                <a:ext uri="{FF2B5EF4-FFF2-40B4-BE49-F238E27FC236}">
                  <a16:creationId xmlns:a16="http://schemas.microsoft.com/office/drawing/2014/main" id="{6D4769EB-BEE9-DAF9-4451-3CA36E34C326}"/>
                </a:ext>
              </a:extLst>
            </p:cNvPr>
            <p:cNvSpPr/>
            <p:nvPr/>
          </p:nvSpPr>
          <p:spPr>
            <a:xfrm>
              <a:off x="4739917" y="1744841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370" name="Object4">
              <a:extLst>
                <a:ext uri="{FF2B5EF4-FFF2-40B4-BE49-F238E27FC236}">
                  <a16:creationId xmlns:a16="http://schemas.microsoft.com/office/drawing/2014/main" id="{C8775B13-93E9-C62C-C6AF-988C78FA81AA}"/>
                </a:ext>
              </a:extLst>
            </p:cNvPr>
            <p:cNvSpPr/>
            <p:nvPr/>
          </p:nvSpPr>
          <p:spPr>
            <a:xfrm>
              <a:off x="4739917" y="187618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71" name="Object5">
              <a:extLst>
                <a:ext uri="{FF2B5EF4-FFF2-40B4-BE49-F238E27FC236}">
                  <a16:creationId xmlns:a16="http://schemas.microsoft.com/office/drawing/2014/main" id="{E36FE179-48ED-534B-EA7E-97497A5DBE38}"/>
                </a:ext>
              </a:extLst>
            </p:cNvPr>
            <p:cNvSpPr/>
            <p:nvPr/>
          </p:nvSpPr>
          <p:spPr>
            <a:xfrm>
              <a:off x="4739917" y="200752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72" name="Object6">
              <a:extLst>
                <a:ext uri="{FF2B5EF4-FFF2-40B4-BE49-F238E27FC236}">
                  <a16:creationId xmlns:a16="http://schemas.microsoft.com/office/drawing/2014/main" id="{9EE97505-C759-364A-5EAC-206103CFF618}"/>
                </a:ext>
              </a:extLst>
            </p:cNvPr>
            <p:cNvSpPr/>
            <p:nvPr/>
          </p:nvSpPr>
          <p:spPr>
            <a:xfrm>
              <a:off x="4083212" y="213886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73" name="Object7">
              <a:extLst>
                <a:ext uri="{FF2B5EF4-FFF2-40B4-BE49-F238E27FC236}">
                  <a16:creationId xmlns:a16="http://schemas.microsoft.com/office/drawing/2014/main" id="{39FBDEF5-CC06-AFE3-F9AD-56B687666958}"/>
                </a:ext>
              </a:extLst>
            </p:cNvPr>
            <p:cNvSpPr/>
            <p:nvPr/>
          </p:nvSpPr>
          <p:spPr>
            <a:xfrm>
              <a:off x="4083212" y="2138865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374" name="Object8">
              <a:extLst>
                <a:ext uri="{FF2B5EF4-FFF2-40B4-BE49-F238E27FC236}">
                  <a16:creationId xmlns:a16="http://schemas.microsoft.com/office/drawing/2014/main" id="{232DF0D1-8EBF-A5C4-1C2F-47CF86268170}"/>
                </a:ext>
              </a:extLst>
            </p:cNvPr>
            <p:cNvSpPr/>
            <p:nvPr/>
          </p:nvSpPr>
          <p:spPr>
            <a:xfrm>
              <a:off x="4739917" y="213886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75" name="Object9">
              <a:extLst>
                <a:ext uri="{FF2B5EF4-FFF2-40B4-BE49-F238E27FC236}">
                  <a16:creationId xmlns:a16="http://schemas.microsoft.com/office/drawing/2014/main" id="{C4FAF2FA-4853-B77B-FD82-915AF820BA6A}"/>
                </a:ext>
              </a:extLst>
            </p:cNvPr>
            <p:cNvSpPr/>
            <p:nvPr/>
          </p:nvSpPr>
          <p:spPr>
            <a:xfrm>
              <a:off x="4083212" y="227020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76" name="Object10">
              <a:extLst>
                <a:ext uri="{FF2B5EF4-FFF2-40B4-BE49-F238E27FC236}">
                  <a16:creationId xmlns:a16="http://schemas.microsoft.com/office/drawing/2014/main" id="{BC30D793-93C7-5F19-E31C-FBAF8F4BAE68}"/>
                </a:ext>
              </a:extLst>
            </p:cNvPr>
            <p:cNvSpPr/>
            <p:nvPr/>
          </p:nvSpPr>
          <p:spPr>
            <a:xfrm>
              <a:off x="4739917" y="227020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77" name="Object11">
              <a:extLst>
                <a:ext uri="{FF2B5EF4-FFF2-40B4-BE49-F238E27FC236}">
                  <a16:creationId xmlns:a16="http://schemas.microsoft.com/office/drawing/2014/main" id="{F5E017A5-D6C4-CB16-7418-14C2B351DB81}"/>
                </a:ext>
              </a:extLst>
            </p:cNvPr>
            <p:cNvSpPr/>
            <p:nvPr/>
          </p:nvSpPr>
          <p:spPr>
            <a:xfrm>
              <a:off x="6053328" y="227020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78" name="Object12">
              <a:extLst>
                <a:ext uri="{FF2B5EF4-FFF2-40B4-BE49-F238E27FC236}">
                  <a16:creationId xmlns:a16="http://schemas.microsoft.com/office/drawing/2014/main" id="{ED5735B5-881B-32F4-2A99-3DD6340F8EE4}"/>
                </a:ext>
              </a:extLst>
            </p:cNvPr>
            <p:cNvSpPr/>
            <p:nvPr/>
          </p:nvSpPr>
          <p:spPr>
            <a:xfrm>
              <a:off x="6053328" y="2270206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379" name="Object13">
              <a:extLst>
                <a:ext uri="{FF2B5EF4-FFF2-40B4-BE49-F238E27FC236}">
                  <a16:creationId xmlns:a16="http://schemas.microsoft.com/office/drawing/2014/main" id="{49E1F897-B3D9-27B9-0773-4AE4F0DAC4CE}"/>
                </a:ext>
              </a:extLst>
            </p:cNvPr>
            <p:cNvSpPr/>
            <p:nvPr/>
          </p:nvSpPr>
          <p:spPr>
            <a:xfrm>
              <a:off x="7235398" y="227020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80" name="Object14">
              <a:extLst>
                <a:ext uri="{FF2B5EF4-FFF2-40B4-BE49-F238E27FC236}">
                  <a16:creationId xmlns:a16="http://schemas.microsoft.com/office/drawing/2014/main" id="{A31E36E7-5997-FE03-50F4-93A4D04943E2}"/>
                </a:ext>
              </a:extLst>
            </p:cNvPr>
            <p:cNvSpPr/>
            <p:nvPr/>
          </p:nvSpPr>
          <p:spPr>
            <a:xfrm>
              <a:off x="7235398" y="2270206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381" name="Object15">
              <a:extLst>
                <a:ext uri="{FF2B5EF4-FFF2-40B4-BE49-F238E27FC236}">
                  <a16:creationId xmlns:a16="http://schemas.microsoft.com/office/drawing/2014/main" id="{58D68B7F-53C9-9CF4-A8F9-98D6B8D194C9}"/>
                </a:ext>
              </a:extLst>
            </p:cNvPr>
            <p:cNvSpPr/>
            <p:nvPr/>
          </p:nvSpPr>
          <p:spPr>
            <a:xfrm>
              <a:off x="4083212" y="240154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82" name="Object16">
              <a:extLst>
                <a:ext uri="{FF2B5EF4-FFF2-40B4-BE49-F238E27FC236}">
                  <a16:creationId xmlns:a16="http://schemas.microsoft.com/office/drawing/2014/main" id="{2728F6E3-D43F-AEE1-13AA-3CE37E586151}"/>
                </a:ext>
              </a:extLst>
            </p:cNvPr>
            <p:cNvSpPr/>
            <p:nvPr/>
          </p:nvSpPr>
          <p:spPr>
            <a:xfrm>
              <a:off x="4345894" y="240154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83" name="Object17">
              <a:extLst>
                <a:ext uri="{FF2B5EF4-FFF2-40B4-BE49-F238E27FC236}">
                  <a16:creationId xmlns:a16="http://schemas.microsoft.com/office/drawing/2014/main" id="{5208AEDE-30A3-6011-D2F7-B74B0B435A7E}"/>
                </a:ext>
              </a:extLst>
            </p:cNvPr>
            <p:cNvSpPr/>
            <p:nvPr/>
          </p:nvSpPr>
          <p:spPr>
            <a:xfrm>
              <a:off x="4345894" y="2401547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384" name="Object18">
              <a:extLst>
                <a:ext uri="{FF2B5EF4-FFF2-40B4-BE49-F238E27FC236}">
                  <a16:creationId xmlns:a16="http://schemas.microsoft.com/office/drawing/2014/main" id="{AC892D84-319D-528B-7117-778F5D190555}"/>
                </a:ext>
              </a:extLst>
            </p:cNvPr>
            <p:cNvSpPr/>
            <p:nvPr/>
          </p:nvSpPr>
          <p:spPr>
            <a:xfrm>
              <a:off x="4739917" y="240154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85" name="Object19">
              <a:extLst>
                <a:ext uri="{FF2B5EF4-FFF2-40B4-BE49-F238E27FC236}">
                  <a16:creationId xmlns:a16="http://schemas.microsoft.com/office/drawing/2014/main" id="{90F79AC8-7F8D-A0E7-6D2F-F333CC989FAD}"/>
                </a:ext>
              </a:extLst>
            </p:cNvPr>
            <p:cNvSpPr/>
            <p:nvPr/>
          </p:nvSpPr>
          <p:spPr>
            <a:xfrm>
              <a:off x="6053328" y="240154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86" name="Object20">
              <a:extLst>
                <a:ext uri="{FF2B5EF4-FFF2-40B4-BE49-F238E27FC236}">
                  <a16:creationId xmlns:a16="http://schemas.microsoft.com/office/drawing/2014/main" id="{5A15791E-7968-82B0-9559-A882AFE80BA0}"/>
                </a:ext>
              </a:extLst>
            </p:cNvPr>
            <p:cNvSpPr/>
            <p:nvPr/>
          </p:nvSpPr>
          <p:spPr>
            <a:xfrm>
              <a:off x="7235398" y="240154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87" name="Object21">
              <a:extLst>
                <a:ext uri="{FF2B5EF4-FFF2-40B4-BE49-F238E27FC236}">
                  <a16:creationId xmlns:a16="http://schemas.microsoft.com/office/drawing/2014/main" id="{05E68FD4-CE2C-486F-251C-AC137DC6020D}"/>
                </a:ext>
              </a:extLst>
            </p:cNvPr>
            <p:cNvSpPr/>
            <p:nvPr/>
          </p:nvSpPr>
          <p:spPr>
            <a:xfrm>
              <a:off x="3820529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88" name="Object22">
              <a:extLst>
                <a:ext uri="{FF2B5EF4-FFF2-40B4-BE49-F238E27FC236}">
                  <a16:creationId xmlns:a16="http://schemas.microsoft.com/office/drawing/2014/main" id="{39842D16-988F-FD8B-B9CB-B5DCAAD1B794}"/>
                </a:ext>
              </a:extLst>
            </p:cNvPr>
            <p:cNvSpPr/>
            <p:nvPr/>
          </p:nvSpPr>
          <p:spPr>
            <a:xfrm>
              <a:off x="3820529" y="2532888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389" name="Object23">
              <a:extLst>
                <a:ext uri="{FF2B5EF4-FFF2-40B4-BE49-F238E27FC236}">
                  <a16:creationId xmlns:a16="http://schemas.microsoft.com/office/drawing/2014/main" id="{FBD88F05-44F1-0696-A32E-76C91EFD15D6}"/>
                </a:ext>
              </a:extLst>
            </p:cNvPr>
            <p:cNvSpPr/>
            <p:nvPr/>
          </p:nvSpPr>
          <p:spPr>
            <a:xfrm>
              <a:off x="3951871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90" name="Object24">
              <a:extLst>
                <a:ext uri="{FF2B5EF4-FFF2-40B4-BE49-F238E27FC236}">
                  <a16:creationId xmlns:a16="http://schemas.microsoft.com/office/drawing/2014/main" id="{544611CE-6A56-0E6D-3240-C14B72E358C2}"/>
                </a:ext>
              </a:extLst>
            </p:cNvPr>
            <p:cNvSpPr/>
            <p:nvPr/>
          </p:nvSpPr>
          <p:spPr>
            <a:xfrm>
              <a:off x="4083212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91" name="Object25">
              <a:extLst>
                <a:ext uri="{FF2B5EF4-FFF2-40B4-BE49-F238E27FC236}">
                  <a16:creationId xmlns:a16="http://schemas.microsoft.com/office/drawing/2014/main" id="{54383332-B2D3-6EF4-77E3-9C432D917793}"/>
                </a:ext>
              </a:extLst>
            </p:cNvPr>
            <p:cNvSpPr/>
            <p:nvPr/>
          </p:nvSpPr>
          <p:spPr>
            <a:xfrm>
              <a:off x="4214553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92" name="Object26">
              <a:extLst>
                <a:ext uri="{FF2B5EF4-FFF2-40B4-BE49-F238E27FC236}">
                  <a16:creationId xmlns:a16="http://schemas.microsoft.com/office/drawing/2014/main" id="{BB6DCA75-0F19-874A-C32D-EF9105C2F2DF}"/>
                </a:ext>
              </a:extLst>
            </p:cNvPr>
            <p:cNvSpPr/>
            <p:nvPr/>
          </p:nvSpPr>
          <p:spPr>
            <a:xfrm>
              <a:off x="4345894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93" name="Object27">
              <a:extLst>
                <a:ext uri="{FF2B5EF4-FFF2-40B4-BE49-F238E27FC236}">
                  <a16:creationId xmlns:a16="http://schemas.microsoft.com/office/drawing/2014/main" id="{BCE801E6-EE44-819A-1BD1-53D2405E8AB8}"/>
                </a:ext>
              </a:extLst>
            </p:cNvPr>
            <p:cNvSpPr/>
            <p:nvPr/>
          </p:nvSpPr>
          <p:spPr>
            <a:xfrm>
              <a:off x="4477235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94" name="Object28">
              <a:extLst>
                <a:ext uri="{FF2B5EF4-FFF2-40B4-BE49-F238E27FC236}">
                  <a16:creationId xmlns:a16="http://schemas.microsoft.com/office/drawing/2014/main" id="{D47C427B-1B3E-FC80-9CE9-678B6CE3EE05}"/>
                </a:ext>
              </a:extLst>
            </p:cNvPr>
            <p:cNvSpPr/>
            <p:nvPr/>
          </p:nvSpPr>
          <p:spPr>
            <a:xfrm>
              <a:off x="4608576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95" name="Object29">
              <a:extLst>
                <a:ext uri="{FF2B5EF4-FFF2-40B4-BE49-F238E27FC236}">
                  <a16:creationId xmlns:a16="http://schemas.microsoft.com/office/drawing/2014/main" id="{2C30C848-C7B6-AB9C-817E-A58C098591CA}"/>
                </a:ext>
              </a:extLst>
            </p:cNvPr>
            <p:cNvSpPr/>
            <p:nvPr/>
          </p:nvSpPr>
          <p:spPr>
            <a:xfrm>
              <a:off x="4739917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96" name="Object30">
              <a:extLst>
                <a:ext uri="{FF2B5EF4-FFF2-40B4-BE49-F238E27FC236}">
                  <a16:creationId xmlns:a16="http://schemas.microsoft.com/office/drawing/2014/main" id="{7F40F679-0C08-F86D-9562-FB7C357DC016}"/>
                </a:ext>
              </a:extLst>
            </p:cNvPr>
            <p:cNvSpPr/>
            <p:nvPr/>
          </p:nvSpPr>
          <p:spPr>
            <a:xfrm>
              <a:off x="4871258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97" name="Object31">
              <a:extLst>
                <a:ext uri="{FF2B5EF4-FFF2-40B4-BE49-F238E27FC236}">
                  <a16:creationId xmlns:a16="http://schemas.microsoft.com/office/drawing/2014/main" id="{3A10C26C-A40E-CDF9-C40E-E66FF7FEF764}"/>
                </a:ext>
              </a:extLst>
            </p:cNvPr>
            <p:cNvSpPr/>
            <p:nvPr/>
          </p:nvSpPr>
          <p:spPr>
            <a:xfrm>
              <a:off x="5002599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98" name="Object32">
              <a:extLst>
                <a:ext uri="{FF2B5EF4-FFF2-40B4-BE49-F238E27FC236}">
                  <a16:creationId xmlns:a16="http://schemas.microsoft.com/office/drawing/2014/main" id="{9BDC3CDB-2BD9-75CE-F9BE-9A93B8696E5A}"/>
                </a:ext>
              </a:extLst>
            </p:cNvPr>
            <p:cNvSpPr/>
            <p:nvPr/>
          </p:nvSpPr>
          <p:spPr>
            <a:xfrm>
              <a:off x="5133940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399" name="Object33">
              <a:extLst>
                <a:ext uri="{FF2B5EF4-FFF2-40B4-BE49-F238E27FC236}">
                  <a16:creationId xmlns:a16="http://schemas.microsoft.com/office/drawing/2014/main" id="{37249C44-5313-E734-A2D5-FBC5B0137CEB}"/>
                </a:ext>
              </a:extLst>
            </p:cNvPr>
            <p:cNvSpPr/>
            <p:nvPr/>
          </p:nvSpPr>
          <p:spPr>
            <a:xfrm>
              <a:off x="5265281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00" name="Object34">
              <a:extLst>
                <a:ext uri="{FF2B5EF4-FFF2-40B4-BE49-F238E27FC236}">
                  <a16:creationId xmlns:a16="http://schemas.microsoft.com/office/drawing/2014/main" id="{7A997B82-28F1-34E0-1B27-F7775BE91854}"/>
                </a:ext>
              </a:extLst>
            </p:cNvPr>
            <p:cNvSpPr/>
            <p:nvPr/>
          </p:nvSpPr>
          <p:spPr>
            <a:xfrm>
              <a:off x="6053328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01" name="Object35">
              <a:extLst>
                <a:ext uri="{FF2B5EF4-FFF2-40B4-BE49-F238E27FC236}">
                  <a16:creationId xmlns:a16="http://schemas.microsoft.com/office/drawing/2014/main" id="{64A27EE6-A71F-A511-F5F5-B3C2AE0A6B03}"/>
                </a:ext>
              </a:extLst>
            </p:cNvPr>
            <p:cNvSpPr/>
            <p:nvPr/>
          </p:nvSpPr>
          <p:spPr>
            <a:xfrm>
              <a:off x="7235398" y="253288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02" name="Object36">
              <a:extLst>
                <a:ext uri="{FF2B5EF4-FFF2-40B4-BE49-F238E27FC236}">
                  <a16:creationId xmlns:a16="http://schemas.microsoft.com/office/drawing/2014/main" id="{1D296593-38B5-C69B-BB3A-373B6F09ACDF}"/>
                </a:ext>
              </a:extLst>
            </p:cNvPr>
            <p:cNvSpPr/>
            <p:nvPr/>
          </p:nvSpPr>
          <p:spPr>
            <a:xfrm>
              <a:off x="4083212" y="266422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03" name="Object37">
              <a:extLst>
                <a:ext uri="{FF2B5EF4-FFF2-40B4-BE49-F238E27FC236}">
                  <a16:creationId xmlns:a16="http://schemas.microsoft.com/office/drawing/2014/main" id="{49AA9F4C-BF4E-73BE-6879-AD7AF093691D}"/>
                </a:ext>
              </a:extLst>
            </p:cNvPr>
            <p:cNvSpPr/>
            <p:nvPr/>
          </p:nvSpPr>
          <p:spPr>
            <a:xfrm>
              <a:off x="4345894" y="266422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04" name="Object38">
              <a:extLst>
                <a:ext uri="{FF2B5EF4-FFF2-40B4-BE49-F238E27FC236}">
                  <a16:creationId xmlns:a16="http://schemas.microsoft.com/office/drawing/2014/main" id="{D2E1CF96-49F1-4ADF-EB91-ADFB3DE0BD6D}"/>
                </a:ext>
              </a:extLst>
            </p:cNvPr>
            <p:cNvSpPr/>
            <p:nvPr/>
          </p:nvSpPr>
          <p:spPr>
            <a:xfrm>
              <a:off x="4739917" y="266422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05" name="Object39">
              <a:extLst>
                <a:ext uri="{FF2B5EF4-FFF2-40B4-BE49-F238E27FC236}">
                  <a16:creationId xmlns:a16="http://schemas.microsoft.com/office/drawing/2014/main" id="{6AE456CA-7F0A-BBF8-D0F1-C58EFF035813}"/>
                </a:ext>
              </a:extLst>
            </p:cNvPr>
            <p:cNvSpPr/>
            <p:nvPr/>
          </p:nvSpPr>
          <p:spPr>
            <a:xfrm>
              <a:off x="6053328" y="266422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06" name="Object40">
              <a:extLst>
                <a:ext uri="{FF2B5EF4-FFF2-40B4-BE49-F238E27FC236}">
                  <a16:creationId xmlns:a16="http://schemas.microsoft.com/office/drawing/2014/main" id="{F7581B70-D6B3-9F97-35FE-9DBD6CFAE519}"/>
                </a:ext>
              </a:extLst>
            </p:cNvPr>
            <p:cNvSpPr/>
            <p:nvPr/>
          </p:nvSpPr>
          <p:spPr>
            <a:xfrm>
              <a:off x="6447351" y="266422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07" name="Object41">
              <a:extLst>
                <a:ext uri="{FF2B5EF4-FFF2-40B4-BE49-F238E27FC236}">
                  <a16:creationId xmlns:a16="http://schemas.microsoft.com/office/drawing/2014/main" id="{2CC747D2-EBE4-1412-57EB-65704CBBE387}"/>
                </a:ext>
              </a:extLst>
            </p:cNvPr>
            <p:cNvSpPr/>
            <p:nvPr/>
          </p:nvSpPr>
          <p:spPr>
            <a:xfrm>
              <a:off x="6447351" y="2664229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408" name="Object42">
              <a:extLst>
                <a:ext uri="{FF2B5EF4-FFF2-40B4-BE49-F238E27FC236}">
                  <a16:creationId xmlns:a16="http://schemas.microsoft.com/office/drawing/2014/main" id="{B9265614-F5F6-0BA6-A321-C162205B54C0}"/>
                </a:ext>
              </a:extLst>
            </p:cNvPr>
            <p:cNvSpPr/>
            <p:nvPr/>
          </p:nvSpPr>
          <p:spPr>
            <a:xfrm>
              <a:off x="7235398" y="266422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09" name="Object43">
              <a:extLst>
                <a:ext uri="{FF2B5EF4-FFF2-40B4-BE49-F238E27FC236}">
                  <a16:creationId xmlns:a16="http://schemas.microsoft.com/office/drawing/2014/main" id="{8E62E4A7-7427-CEDC-31FA-65C11FC67971}"/>
                </a:ext>
              </a:extLst>
            </p:cNvPr>
            <p:cNvSpPr/>
            <p:nvPr/>
          </p:nvSpPr>
          <p:spPr>
            <a:xfrm>
              <a:off x="4083212" y="279557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10" name="Object44">
              <a:extLst>
                <a:ext uri="{FF2B5EF4-FFF2-40B4-BE49-F238E27FC236}">
                  <a16:creationId xmlns:a16="http://schemas.microsoft.com/office/drawing/2014/main" id="{C30F96D7-2629-7EFC-A74A-152075DD3CF2}"/>
                </a:ext>
              </a:extLst>
            </p:cNvPr>
            <p:cNvSpPr/>
            <p:nvPr/>
          </p:nvSpPr>
          <p:spPr>
            <a:xfrm>
              <a:off x="4345894" y="279557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11" name="Object45">
              <a:extLst>
                <a:ext uri="{FF2B5EF4-FFF2-40B4-BE49-F238E27FC236}">
                  <a16:creationId xmlns:a16="http://schemas.microsoft.com/office/drawing/2014/main" id="{34ECD995-888D-2F63-C8FD-832C0E99EFB8}"/>
                </a:ext>
              </a:extLst>
            </p:cNvPr>
            <p:cNvSpPr/>
            <p:nvPr/>
          </p:nvSpPr>
          <p:spPr>
            <a:xfrm>
              <a:off x="4739917" y="279557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12" name="Object46">
              <a:extLst>
                <a:ext uri="{FF2B5EF4-FFF2-40B4-BE49-F238E27FC236}">
                  <a16:creationId xmlns:a16="http://schemas.microsoft.com/office/drawing/2014/main" id="{E8043364-A683-AE5F-0759-9A2C00DF1A4E}"/>
                </a:ext>
              </a:extLst>
            </p:cNvPr>
            <p:cNvSpPr/>
            <p:nvPr/>
          </p:nvSpPr>
          <p:spPr>
            <a:xfrm>
              <a:off x="6053328" y="279557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13" name="Object47">
              <a:extLst>
                <a:ext uri="{FF2B5EF4-FFF2-40B4-BE49-F238E27FC236}">
                  <a16:creationId xmlns:a16="http://schemas.microsoft.com/office/drawing/2014/main" id="{63E1455E-8BC8-E5D1-1B27-C34557A17FE2}"/>
                </a:ext>
              </a:extLst>
            </p:cNvPr>
            <p:cNvSpPr/>
            <p:nvPr/>
          </p:nvSpPr>
          <p:spPr>
            <a:xfrm>
              <a:off x="6447351" y="279557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14" name="Object48">
              <a:extLst>
                <a:ext uri="{FF2B5EF4-FFF2-40B4-BE49-F238E27FC236}">
                  <a16:creationId xmlns:a16="http://schemas.microsoft.com/office/drawing/2014/main" id="{D667290A-55FC-504F-565D-6725E83790AF}"/>
                </a:ext>
              </a:extLst>
            </p:cNvPr>
            <p:cNvSpPr/>
            <p:nvPr/>
          </p:nvSpPr>
          <p:spPr>
            <a:xfrm>
              <a:off x="7235398" y="279557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15" name="Object49">
              <a:extLst>
                <a:ext uri="{FF2B5EF4-FFF2-40B4-BE49-F238E27FC236}">
                  <a16:creationId xmlns:a16="http://schemas.microsoft.com/office/drawing/2014/main" id="{0DFFED70-045D-4C39-0698-F2FEF761E88F}"/>
                </a:ext>
              </a:extLst>
            </p:cNvPr>
            <p:cNvSpPr/>
            <p:nvPr/>
          </p:nvSpPr>
          <p:spPr>
            <a:xfrm>
              <a:off x="3295165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16" name="Object50">
              <a:extLst>
                <a:ext uri="{FF2B5EF4-FFF2-40B4-BE49-F238E27FC236}">
                  <a16:creationId xmlns:a16="http://schemas.microsoft.com/office/drawing/2014/main" id="{C02D4964-B9D1-2E48-3380-C805F054A5C4}"/>
                </a:ext>
              </a:extLst>
            </p:cNvPr>
            <p:cNvSpPr/>
            <p:nvPr/>
          </p:nvSpPr>
          <p:spPr>
            <a:xfrm>
              <a:off x="3295165" y="2926911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417" name="Object51">
              <a:extLst>
                <a:ext uri="{FF2B5EF4-FFF2-40B4-BE49-F238E27FC236}">
                  <a16:creationId xmlns:a16="http://schemas.microsoft.com/office/drawing/2014/main" id="{C82C23EC-219A-553E-E957-757EB46C6798}"/>
                </a:ext>
              </a:extLst>
            </p:cNvPr>
            <p:cNvSpPr/>
            <p:nvPr/>
          </p:nvSpPr>
          <p:spPr>
            <a:xfrm>
              <a:off x="3426506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18" name="Object52">
              <a:extLst>
                <a:ext uri="{FF2B5EF4-FFF2-40B4-BE49-F238E27FC236}">
                  <a16:creationId xmlns:a16="http://schemas.microsoft.com/office/drawing/2014/main" id="{F46ED803-32D9-AD82-227B-3A764F54082D}"/>
                </a:ext>
              </a:extLst>
            </p:cNvPr>
            <p:cNvSpPr/>
            <p:nvPr/>
          </p:nvSpPr>
          <p:spPr>
            <a:xfrm>
              <a:off x="3557847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19" name="Object53">
              <a:extLst>
                <a:ext uri="{FF2B5EF4-FFF2-40B4-BE49-F238E27FC236}">
                  <a16:creationId xmlns:a16="http://schemas.microsoft.com/office/drawing/2014/main" id="{9FD2B935-BBDD-39A3-9DD5-5FE390D6A56F}"/>
                </a:ext>
              </a:extLst>
            </p:cNvPr>
            <p:cNvSpPr/>
            <p:nvPr/>
          </p:nvSpPr>
          <p:spPr>
            <a:xfrm>
              <a:off x="3689188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20" name="Object54">
              <a:extLst>
                <a:ext uri="{FF2B5EF4-FFF2-40B4-BE49-F238E27FC236}">
                  <a16:creationId xmlns:a16="http://schemas.microsoft.com/office/drawing/2014/main" id="{D3729451-8F6D-B660-D2E5-894CF2854836}"/>
                </a:ext>
              </a:extLst>
            </p:cNvPr>
            <p:cNvSpPr/>
            <p:nvPr/>
          </p:nvSpPr>
          <p:spPr>
            <a:xfrm>
              <a:off x="3820529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21" name="Object55">
              <a:extLst>
                <a:ext uri="{FF2B5EF4-FFF2-40B4-BE49-F238E27FC236}">
                  <a16:creationId xmlns:a16="http://schemas.microsoft.com/office/drawing/2014/main" id="{FC464052-4ADD-8AB8-FB68-09F677B4CDA6}"/>
                </a:ext>
              </a:extLst>
            </p:cNvPr>
            <p:cNvSpPr/>
            <p:nvPr/>
          </p:nvSpPr>
          <p:spPr>
            <a:xfrm>
              <a:off x="3951871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22" name="Object56">
              <a:extLst>
                <a:ext uri="{FF2B5EF4-FFF2-40B4-BE49-F238E27FC236}">
                  <a16:creationId xmlns:a16="http://schemas.microsoft.com/office/drawing/2014/main" id="{2438ABC9-426F-8059-BC40-C04C2235A059}"/>
                </a:ext>
              </a:extLst>
            </p:cNvPr>
            <p:cNvSpPr/>
            <p:nvPr/>
          </p:nvSpPr>
          <p:spPr>
            <a:xfrm>
              <a:off x="4083212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23" name="Object57">
              <a:extLst>
                <a:ext uri="{FF2B5EF4-FFF2-40B4-BE49-F238E27FC236}">
                  <a16:creationId xmlns:a16="http://schemas.microsoft.com/office/drawing/2014/main" id="{6BFC4A06-E063-789B-38C0-A6173352F800}"/>
                </a:ext>
              </a:extLst>
            </p:cNvPr>
            <p:cNvSpPr/>
            <p:nvPr/>
          </p:nvSpPr>
          <p:spPr>
            <a:xfrm>
              <a:off x="4214553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24" name="Object58">
              <a:extLst>
                <a:ext uri="{FF2B5EF4-FFF2-40B4-BE49-F238E27FC236}">
                  <a16:creationId xmlns:a16="http://schemas.microsoft.com/office/drawing/2014/main" id="{1B452DDE-8006-B2B0-D069-064660D1AF13}"/>
                </a:ext>
              </a:extLst>
            </p:cNvPr>
            <p:cNvSpPr/>
            <p:nvPr/>
          </p:nvSpPr>
          <p:spPr>
            <a:xfrm>
              <a:off x="4345894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25" name="Object59">
              <a:extLst>
                <a:ext uri="{FF2B5EF4-FFF2-40B4-BE49-F238E27FC236}">
                  <a16:creationId xmlns:a16="http://schemas.microsoft.com/office/drawing/2014/main" id="{62F82FE2-5D9A-6C2E-C48B-D35C62E2C903}"/>
                </a:ext>
              </a:extLst>
            </p:cNvPr>
            <p:cNvSpPr/>
            <p:nvPr/>
          </p:nvSpPr>
          <p:spPr>
            <a:xfrm>
              <a:off x="5527964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26" name="Object60">
              <a:extLst>
                <a:ext uri="{FF2B5EF4-FFF2-40B4-BE49-F238E27FC236}">
                  <a16:creationId xmlns:a16="http://schemas.microsoft.com/office/drawing/2014/main" id="{E2FC4414-5175-4EDD-DADE-305A97115C0C}"/>
                </a:ext>
              </a:extLst>
            </p:cNvPr>
            <p:cNvSpPr/>
            <p:nvPr/>
          </p:nvSpPr>
          <p:spPr>
            <a:xfrm>
              <a:off x="5527964" y="2926911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427" name="Object61">
              <a:extLst>
                <a:ext uri="{FF2B5EF4-FFF2-40B4-BE49-F238E27FC236}">
                  <a16:creationId xmlns:a16="http://schemas.microsoft.com/office/drawing/2014/main" id="{6B19F8DD-98EE-B3C2-E914-C38A04956FCC}"/>
                </a:ext>
              </a:extLst>
            </p:cNvPr>
            <p:cNvSpPr/>
            <p:nvPr/>
          </p:nvSpPr>
          <p:spPr>
            <a:xfrm>
              <a:off x="6053328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28" name="Object62">
              <a:extLst>
                <a:ext uri="{FF2B5EF4-FFF2-40B4-BE49-F238E27FC236}">
                  <a16:creationId xmlns:a16="http://schemas.microsoft.com/office/drawing/2014/main" id="{9DE1FAA2-AA63-D367-A4D3-1F1873FA1DAD}"/>
                </a:ext>
              </a:extLst>
            </p:cNvPr>
            <p:cNvSpPr/>
            <p:nvPr/>
          </p:nvSpPr>
          <p:spPr>
            <a:xfrm>
              <a:off x="6447351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29" name="Object63">
              <a:extLst>
                <a:ext uri="{FF2B5EF4-FFF2-40B4-BE49-F238E27FC236}">
                  <a16:creationId xmlns:a16="http://schemas.microsoft.com/office/drawing/2014/main" id="{F70F599A-8C41-0738-36BE-CBDCCC9F66B6}"/>
                </a:ext>
              </a:extLst>
            </p:cNvPr>
            <p:cNvSpPr/>
            <p:nvPr/>
          </p:nvSpPr>
          <p:spPr>
            <a:xfrm>
              <a:off x="6710033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430" name="Object64">
              <a:extLst>
                <a:ext uri="{FF2B5EF4-FFF2-40B4-BE49-F238E27FC236}">
                  <a16:creationId xmlns:a16="http://schemas.microsoft.com/office/drawing/2014/main" id="{2F4935FD-BA3F-B3C7-9859-619B713355A4}"/>
                </a:ext>
              </a:extLst>
            </p:cNvPr>
            <p:cNvSpPr/>
            <p:nvPr/>
          </p:nvSpPr>
          <p:spPr>
            <a:xfrm>
              <a:off x="6710033" y="2926911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431" name="Object65">
              <a:extLst>
                <a:ext uri="{FF2B5EF4-FFF2-40B4-BE49-F238E27FC236}">
                  <a16:creationId xmlns:a16="http://schemas.microsoft.com/office/drawing/2014/main" id="{671FF5F0-64D5-ACB6-682B-BC7BFA8FC3B5}"/>
                </a:ext>
              </a:extLst>
            </p:cNvPr>
            <p:cNvSpPr/>
            <p:nvPr/>
          </p:nvSpPr>
          <p:spPr>
            <a:xfrm>
              <a:off x="7235398" y="292691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32" name="Object66">
              <a:extLst>
                <a:ext uri="{FF2B5EF4-FFF2-40B4-BE49-F238E27FC236}">
                  <a16:creationId xmlns:a16="http://schemas.microsoft.com/office/drawing/2014/main" id="{315150E8-F300-06DE-6431-4D75A961C45F}"/>
                </a:ext>
              </a:extLst>
            </p:cNvPr>
            <p:cNvSpPr/>
            <p:nvPr/>
          </p:nvSpPr>
          <p:spPr>
            <a:xfrm>
              <a:off x="4083212" y="305825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33" name="Object67">
              <a:extLst>
                <a:ext uri="{FF2B5EF4-FFF2-40B4-BE49-F238E27FC236}">
                  <a16:creationId xmlns:a16="http://schemas.microsoft.com/office/drawing/2014/main" id="{60DD05F5-945A-CF5F-7EC5-DC0AF98CAA55}"/>
                </a:ext>
              </a:extLst>
            </p:cNvPr>
            <p:cNvSpPr/>
            <p:nvPr/>
          </p:nvSpPr>
          <p:spPr>
            <a:xfrm>
              <a:off x="4345894" y="305825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34" name="Object68">
              <a:extLst>
                <a:ext uri="{FF2B5EF4-FFF2-40B4-BE49-F238E27FC236}">
                  <a16:creationId xmlns:a16="http://schemas.microsoft.com/office/drawing/2014/main" id="{97D21647-9CD1-2C89-EC06-A0CC420EA818}"/>
                </a:ext>
              </a:extLst>
            </p:cNvPr>
            <p:cNvSpPr/>
            <p:nvPr/>
          </p:nvSpPr>
          <p:spPr>
            <a:xfrm>
              <a:off x="5527964" y="305825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35" name="Object69">
              <a:extLst>
                <a:ext uri="{FF2B5EF4-FFF2-40B4-BE49-F238E27FC236}">
                  <a16:creationId xmlns:a16="http://schemas.microsoft.com/office/drawing/2014/main" id="{CDEF3C2C-A8D3-D695-6F84-09790161CA3E}"/>
                </a:ext>
              </a:extLst>
            </p:cNvPr>
            <p:cNvSpPr/>
            <p:nvPr/>
          </p:nvSpPr>
          <p:spPr>
            <a:xfrm>
              <a:off x="6053328" y="305825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36" name="Object70">
              <a:extLst>
                <a:ext uri="{FF2B5EF4-FFF2-40B4-BE49-F238E27FC236}">
                  <a16:creationId xmlns:a16="http://schemas.microsoft.com/office/drawing/2014/main" id="{627D4177-5E4A-CC42-75D5-6EFE2C2F9CC7}"/>
                </a:ext>
              </a:extLst>
            </p:cNvPr>
            <p:cNvSpPr/>
            <p:nvPr/>
          </p:nvSpPr>
          <p:spPr>
            <a:xfrm>
              <a:off x="6447351" y="305825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37" name="Object71">
              <a:extLst>
                <a:ext uri="{FF2B5EF4-FFF2-40B4-BE49-F238E27FC236}">
                  <a16:creationId xmlns:a16="http://schemas.microsoft.com/office/drawing/2014/main" id="{372B4453-DD41-00DB-4494-423DA2186B1B}"/>
                </a:ext>
              </a:extLst>
            </p:cNvPr>
            <p:cNvSpPr/>
            <p:nvPr/>
          </p:nvSpPr>
          <p:spPr>
            <a:xfrm>
              <a:off x="6710033" y="305825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38" name="Object72">
              <a:extLst>
                <a:ext uri="{FF2B5EF4-FFF2-40B4-BE49-F238E27FC236}">
                  <a16:creationId xmlns:a16="http://schemas.microsoft.com/office/drawing/2014/main" id="{57A61B06-C642-E456-F112-E6DF7335B864}"/>
                </a:ext>
              </a:extLst>
            </p:cNvPr>
            <p:cNvSpPr/>
            <p:nvPr/>
          </p:nvSpPr>
          <p:spPr>
            <a:xfrm>
              <a:off x="7235398" y="305825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39" name="Object73">
              <a:extLst>
                <a:ext uri="{FF2B5EF4-FFF2-40B4-BE49-F238E27FC236}">
                  <a16:creationId xmlns:a16="http://schemas.microsoft.com/office/drawing/2014/main" id="{CEEF7DA3-7E7F-3312-C592-E6AECD40E846}"/>
                </a:ext>
              </a:extLst>
            </p:cNvPr>
            <p:cNvSpPr/>
            <p:nvPr/>
          </p:nvSpPr>
          <p:spPr>
            <a:xfrm>
              <a:off x="4083212" y="318959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40" name="Object74">
              <a:extLst>
                <a:ext uri="{FF2B5EF4-FFF2-40B4-BE49-F238E27FC236}">
                  <a16:creationId xmlns:a16="http://schemas.microsoft.com/office/drawing/2014/main" id="{ED55F85F-FE5C-0E4E-2191-C9A27E3C8466}"/>
                </a:ext>
              </a:extLst>
            </p:cNvPr>
            <p:cNvSpPr/>
            <p:nvPr/>
          </p:nvSpPr>
          <p:spPr>
            <a:xfrm>
              <a:off x="4345894" y="318959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41" name="Object75">
              <a:extLst>
                <a:ext uri="{FF2B5EF4-FFF2-40B4-BE49-F238E27FC236}">
                  <a16:creationId xmlns:a16="http://schemas.microsoft.com/office/drawing/2014/main" id="{323FBCDE-356A-FAA2-FA6C-81043E475F3E}"/>
                </a:ext>
              </a:extLst>
            </p:cNvPr>
            <p:cNvSpPr/>
            <p:nvPr/>
          </p:nvSpPr>
          <p:spPr>
            <a:xfrm>
              <a:off x="5527964" y="318959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42" name="Object76">
              <a:extLst>
                <a:ext uri="{FF2B5EF4-FFF2-40B4-BE49-F238E27FC236}">
                  <a16:creationId xmlns:a16="http://schemas.microsoft.com/office/drawing/2014/main" id="{B78CC929-073F-7AB7-8EC0-E674062517E5}"/>
                </a:ext>
              </a:extLst>
            </p:cNvPr>
            <p:cNvSpPr/>
            <p:nvPr/>
          </p:nvSpPr>
          <p:spPr>
            <a:xfrm>
              <a:off x="6053328" y="318959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43" name="Object77">
              <a:extLst>
                <a:ext uri="{FF2B5EF4-FFF2-40B4-BE49-F238E27FC236}">
                  <a16:creationId xmlns:a16="http://schemas.microsoft.com/office/drawing/2014/main" id="{CB35B7CB-2A0C-111B-2399-7857DA983801}"/>
                </a:ext>
              </a:extLst>
            </p:cNvPr>
            <p:cNvSpPr/>
            <p:nvPr/>
          </p:nvSpPr>
          <p:spPr>
            <a:xfrm>
              <a:off x="6447351" y="318959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44" name="Object78">
              <a:extLst>
                <a:ext uri="{FF2B5EF4-FFF2-40B4-BE49-F238E27FC236}">
                  <a16:creationId xmlns:a16="http://schemas.microsoft.com/office/drawing/2014/main" id="{05123F8E-2CF0-8543-ED3B-EF657042FA23}"/>
                </a:ext>
              </a:extLst>
            </p:cNvPr>
            <p:cNvSpPr/>
            <p:nvPr/>
          </p:nvSpPr>
          <p:spPr>
            <a:xfrm>
              <a:off x="6710033" y="318959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45" name="Object79">
              <a:extLst>
                <a:ext uri="{FF2B5EF4-FFF2-40B4-BE49-F238E27FC236}">
                  <a16:creationId xmlns:a16="http://schemas.microsoft.com/office/drawing/2014/main" id="{A1360FDB-168D-79CB-6668-6E325ADF8F01}"/>
                </a:ext>
              </a:extLst>
            </p:cNvPr>
            <p:cNvSpPr/>
            <p:nvPr/>
          </p:nvSpPr>
          <p:spPr>
            <a:xfrm>
              <a:off x="7235398" y="318959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46" name="Object80">
              <a:extLst>
                <a:ext uri="{FF2B5EF4-FFF2-40B4-BE49-F238E27FC236}">
                  <a16:creationId xmlns:a16="http://schemas.microsoft.com/office/drawing/2014/main" id="{C4294AD5-547F-B8D6-DC82-02E7C2943866}"/>
                </a:ext>
              </a:extLst>
            </p:cNvPr>
            <p:cNvSpPr/>
            <p:nvPr/>
          </p:nvSpPr>
          <p:spPr>
            <a:xfrm>
              <a:off x="1062367" y="332093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447" name="Object81">
              <a:extLst>
                <a:ext uri="{FF2B5EF4-FFF2-40B4-BE49-F238E27FC236}">
                  <a16:creationId xmlns:a16="http://schemas.microsoft.com/office/drawing/2014/main" id="{702E8DA0-B372-6045-3628-746E24B530EB}"/>
                </a:ext>
              </a:extLst>
            </p:cNvPr>
            <p:cNvSpPr/>
            <p:nvPr/>
          </p:nvSpPr>
          <p:spPr>
            <a:xfrm>
              <a:off x="1062367" y="3320935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448" name="Object82">
              <a:extLst>
                <a:ext uri="{FF2B5EF4-FFF2-40B4-BE49-F238E27FC236}">
                  <a16:creationId xmlns:a16="http://schemas.microsoft.com/office/drawing/2014/main" id="{B62D8E63-A0FA-8842-DB9D-C9AC095994D2}"/>
                </a:ext>
              </a:extLst>
            </p:cNvPr>
            <p:cNvSpPr/>
            <p:nvPr/>
          </p:nvSpPr>
          <p:spPr>
            <a:xfrm>
              <a:off x="1850413" y="332093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449" name="Object83">
              <a:extLst>
                <a:ext uri="{FF2B5EF4-FFF2-40B4-BE49-F238E27FC236}">
                  <a16:creationId xmlns:a16="http://schemas.microsoft.com/office/drawing/2014/main" id="{1E269A0C-2827-5945-37C1-0282C19FC413}"/>
                </a:ext>
              </a:extLst>
            </p:cNvPr>
            <p:cNvSpPr/>
            <p:nvPr/>
          </p:nvSpPr>
          <p:spPr>
            <a:xfrm>
              <a:off x="1850413" y="3320935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450" name="Object84">
              <a:extLst>
                <a:ext uri="{FF2B5EF4-FFF2-40B4-BE49-F238E27FC236}">
                  <a16:creationId xmlns:a16="http://schemas.microsoft.com/office/drawing/2014/main" id="{38CCCC39-FBA1-AA20-DB71-8BC52A8B374F}"/>
                </a:ext>
              </a:extLst>
            </p:cNvPr>
            <p:cNvSpPr/>
            <p:nvPr/>
          </p:nvSpPr>
          <p:spPr>
            <a:xfrm>
              <a:off x="2375777" y="332093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451" name="Object85">
              <a:extLst>
                <a:ext uri="{FF2B5EF4-FFF2-40B4-BE49-F238E27FC236}">
                  <a16:creationId xmlns:a16="http://schemas.microsoft.com/office/drawing/2014/main" id="{CBBF27D1-EF5A-141D-72C1-563FEFBBDE2E}"/>
                </a:ext>
              </a:extLst>
            </p:cNvPr>
            <p:cNvSpPr/>
            <p:nvPr/>
          </p:nvSpPr>
          <p:spPr>
            <a:xfrm>
              <a:off x="2375777" y="3320935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452" name="Object86">
              <a:extLst>
                <a:ext uri="{FF2B5EF4-FFF2-40B4-BE49-F238E27FC236}">
                  <a16:creationId xmlns:a16="http://schemas.microsoft.com/office/drawing/2014/main" id="{BF7B0437-CFFB-9044-0872-B659EE4F35E7}"/>
                </a:ext>
              </a:extLst>
            </p:cNvPr>
            <p:cNvSpPr/>
            <p:nvPr/>
          </p:nvSpPr>
          <p:spPr>
            <a:xfrm>
              <a:off x="4083212" y="332093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53" name="Object87">
              <a:extLst>
                <a:ext uri="{FF2B5EF4-FFF2-40B4-BE49-F238E27FC236}">
                  <a16:creationId xmlns:a16="http://schemas.microsoft.com/office/drawing/2014/main" id="{598D77E1-EF39-3FD6-255C-62F1145ACDDC}"/>
                </a:ext>
              </a:extLst>
            </p:cNvPr>
            <p:cNvSpPr/>
            <p:nvPr/>
          </p:nvSpPr>
          <p:spPr>
            <a:xfrm>
              <a:off x="4345894" y="332093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54" name="Object88">
              <a:extLst>
                <a:ext uri="{FF2B5EF4-FFF2-40B4-BE49-F238E27FC236}">
                  <a16:creationId xmlns:a16="http://schemas.microsoft.com/office/drawing/2014/main" id="{9757378B-A720-FE42-1E18-12C0A5CA267A}"/>
                </a:ext>
              </a:extLst>
            </p:cNvPr>
            <p:cNvSpPr/>
            <p:nvPr/>
          </p:nvSpPr>
          <p:spPr>
            <a:xfrm>
              <a:off x="4739917" y="332093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455" name="Object89">
              <a:extLst>
                <a:ext uri="{FF2B5EF4-FFF2-40B4-BE49-F238E27FC236}">
                  <a16:creationId xmlns:a16="http://schemas.microsoft.com/office/drawing/2014/main" id="{CE4943A3-8503-125D-746F-F7D0839AF9E1}"/>
                </a:ext>
              </a:extLst>
            </p:cNvPr>
            <p:cNvSpPr/>
            <p:nvPr/>
          </p:nvSpPr>
          <p:spPr>
            <a:xfrm>
              <a:off x="4739917" y="3320935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456" name="Object90">
              <a:extLst>
                <a:ext uri="{FF2B5EF4-FFF2-40B4-BE49-F238E27FC236}">
                  <a16:creationId xmlns:a16="http://schemas.microsoft.com/office/drawing/2014/main" id="{4D9820E5-42B5-748C-C2DA-6022BAC2E652}"/>
                </a:ext>
              </a:extLst>
            </p:cNvPr>
            <p:cNvSpPr/>
            <p:nvPr/>
          </p:nvSpPr>
          <p:spPr>
            <a:xfrm>
              <a:off x="5527964" y="332093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57" name="Object91">
              <a:extLst>
                <a:ext uri="{FF2B5EF4-FFF2-40B4-BE49-F238E27FC236}">
                  <a16:creationId xmlns:a16="http://schemas.microsoft.com/office/drawing/2014/main" id="{7B544A40-EEBA-A219-0BFB-44FCAEF98E30}"/>
                </a:ext>
              </a:extLst>
            </p:cNvPr>
            <p:cNvSpPr/>
            <p:nvPr/>
          </p:nvSpPr>
          <p:spPr>
            <a:xfrm>
              <a:off x="6053328" y="332093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58" name="Object92">
              <a:extLst>
                <a:ext uri="{FF2B5EF4-FFF2-40B4-BE49-F238E27FC236}">
                  <a16:creationId xmlns:a16="http://schemas.microsoft.com/office/drawing/2014/main" id="{64AC0AA8-932F-8683-8639-E73AF059EDA0}"/>
                </a:ext>
              </a:extLst>
            </p:cNvPr>
            <p:cNvSpPr/>
            <p:nvPr/>
          </p:nvSpPr>
          <p:spPr>
            <a:xfrm>
              <a:off x="6447351" y="332093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59" name="Object93">
              <a:extLst>
                <a:ext uri="{FF2B5EF4-FFF2-40B4-BE49-F238E27FC236}">
                  <a16:creationId xmlns:a16="http://schemas.microsoft.com/office/drawing/2014/main" id="{A70A06D7-D0C9-520D-6C5E-05B3345016FA}"/>
                </a:ext>
              </a:extLst>
            </p:cNvPr>
            <p:cNvSpPr/>
            <p:nvPr/>
          </p:nvSpPr>
          <p:spPr>
            <a:xfrm>
              <a:off x="6710033" y="332093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60" name="Object94">
              <a:extLst>
                <a:ext uri="{FF2B5EF4-FFF2-40B4-BE49-F238E27FC236}">
                  <a16:creationId xmlns:a16="http://schemas.microsoft.com/office/drawing/2014/main" id="{E3CD02DA-302C-589F-C5D9-168597EC7AEC}"/>
                </a:ext>
              </a:extLst>
            </p:cNvPr>
            <p:cNvSpPr/>
            <p:nvPr/>
          </p:nvSpPr>
          <p:spPr>
            <a:xfrm>
              <a:off x="7235398" y="332093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61" name="Object95">
              <a:extLst>
                <a:ext uri="{FF2B5EF4-FFF2-40B4-BE49-F238E27FC236}">
                  <a16:creationId xmlns:a16="http://schemas.microsoft.com/office/drawing/2014/main" id="{D0C01FEE-EE12-0B9C-16DF-633C31859683}"/>
                </a:ext>
              </a:extLst>
            </p:cNvPr>
            <p:cNvSpPr/>
            <p:nvPr/>
          </p:nvSpPr>
          <p:spPr>
            <a:xfrm>
              <a:off x="1062367" y="345227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62" name="Object96">
              <a:extLst>
                <a:ext uri="{FF2B5EF4-FFF2-40B4-BE49-F238E27FC236}">
                  <a16:creationId xmlns:a16="http://schemas.microsoft.com/office/drawing/2014/main" id="{3D28100D-D911-40BC-2225-577BBB6FDA34}"/>
                </a:ext>
              </a:extLst>
            </p:cNvPr>
            <p:cNvSpPr/>
            <p:nvPr/>
          </p:nvSpPr>
          <p:spPr>
            <a:xfrm>
              <a:off x="1850413" y="345227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63" name="Object97">
              <a:extLst>
                <a:ext uri="{FF2B5EF4-FFF2-40B4-BE49-F238E27FC236}">
                  <a16:creationId xmlns:a16="http://schemas.microsoft.com/office/drawing/2014/main" id="{4356A39E-BE01-55E7-B8BB-9056CE5C90C1}"/>
                </a:ext>
              </a:extLst>
            </p:cNvPr>
            <p:cNvSpPr/>
            <p:nvPr/>
          </p:nvSpPr>
          <p:spPr>
            <a:xfrm>
              <a:off x="2375777" y="345227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64" name="Object98">
              <a:extLst>
                <a:ext uri="{FF2B5EF4-FFF2-40B4-BE49-F238E27FC236}">
                  <a16:creationId xmlns:a16="http://schemas.microsoft.com/office/drawing/2014/main" id="{DDCFEF4C-0DAE-508C-8635-69599B619162}"/>
                </a:ext>
              </a:extLst>
            </p:cNvPr>
            <p:cNvSpPr/>
            <p:nvPr/>
          </p:nvSpPr>
          <p:spPr>
            <a:xfrm>
              <a:off x="4083212" y="345227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65" name="Object99">
              <a:extLst>
                <a:ext uri="{FF2B5EF4-FFF2-40B4-BE49-F238E27FC236}">
                  <a16:creationId xmlns:a16="http://schemas.microsoft.com/office/drawing/2014/main" id="{28D43468-6BCE-5593-038A-4C516EE6AAA3}"/>
                </a:ext>
              </a:extLst>
            </p:cNvPr>
            <p:cNvSpPr/>
            <p:nvPr/>
          </p:nvSpPr>
          <p:spPr>
            <a:xfrm>
              <a:off x="4345894" y="345227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66" name="Object100">
              <a:extLst>
                <a:ext uri="{FF2B5EF4-FFF2-40B4-BE49-F238E27FC236}">
                  <a16:creationId xmlns:a16="http://schemas.microsoft.com/office/drawing/2014/main" id="{81B8382F-FE1E-9C95-AA8B-E5AA724C9540}"/>
                </a:ext>
              </a:extLst>
            </p:cNvPr>
            <p:cNvSpPr/>
            <p:nvPr/>
          </p:nvSpPr>
          <p:spPr>
            <a:xfrm>
              <a:off x="4739917" y="345227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67" name="Object101">
              <a:extLst>
                <a:ext uri="{FF2B5EF4-FFF2-40B4-BE49-F238E27FC236}">
                  <a16:creationId xmlns:a16="http://schemas.microsoft.com/office/drawing/2014/main" id="{B7C9631C-D44A-79E1-8382-3F367C8E4868}"/>
                </a:ext>
              </a:extLst>
            </p:cNvPr>
            <p:cNvSpPr/>
            <p:nvPr/>
          </p:nvSpPr>
          <p:spPr>
            <a:xfrm>
              <a:off x="5527964" y="345227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68" name="Object102">
              <a:extLst>
                <a:ext uri="{FF2B5EF4-FFF2-40B4-BE49-F238E27FC236}">
                  <a16:creationId xmlns:a16="http://schemas.microsoft.com/office/drawing/2014/main" id="{666384E6-7646-8319-9E81-2E73FD6B830E}"/>
                </a:ext>
              </a:extLst>
            </p:cNvPr>
            <p:cNvSpPr/>
            <p:nvPr/>
          </p:nvSpPr>
          <p:spPr>
            <a:xfrm>
              <a:off x="6053328" y="345227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69" name="Object103">
              <a:extLst>
                <a:ext uri="{FF2B5EF4-FFF2-40B4-BE49-F238E27FC236}">
                  <a16:creationId xmlns:a16="http://schemas.microsoft.com/office/drawing/2014/main" id="{74672D08-B4E7-D3D9-75F6-4BC7681F39F6}"/>
                </a:ext>
              </a:extLst>
            </p:cNvPr>
            <p:cNvSpPr/>
            <p:nvPr/>
          </p:nvSpPr>
          <p:spPr>
            <a:xfrm>
              <a:off x="6447351" y="345227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70" name="Object104">
              <a:extLst>
                <a:ext uri="{FF2B5EF4-FFF2-40B4-BE49-F238E27FC236}">
                  <a16:creationId xmlns:a16="http://schemas.microsoft.com/office/drawing/2014/main" id="{90FB739E-B305-75E4-6DB8-ABD2107A81AA}"/>
                </a:ext>
              </a:extLst>
            </p:cNvPr>
            <p:cNvSpPr/>
            <p:nvPr/>
          </p:nvSpPr>
          <p:spPr>
            <a:xfrm>
              <a:off x="6710033" y="345227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71" name="Object105">
              <a:extLst>
                <a:ext uri="{FF2B5EF4-FFF2-40B4-BE49-F238E27FC236}">
                  <a16:creationId xmlns:a16="http://schemas.microsoft.com/office/drawing/2014/main" id="{A5B643FA-88DC-7C5C-DC8D-1ECA48BA471C}"/>
                </a:ext>
              </a:extLst>
            </p:cNvPr>
            <p:cNvSpPr/>
            <p:nvPr/>
          </p:nvSpPr>
          <p:spPr>
            <a:xfrm>
              <a:off x="7235398" y="345227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72" name="Object106">
              <a:extLst>
                <a:ext uri="{FF2B5EF4-FFF2-40B4-BE49-F238E27FC236}">
                  <a16:creationId xmlns:a16="http://schemas.microsoft.com/office/drawing/2014/main" id="{FA5844C5-0ACA-0486-D9EA-4F5E529FB125}"/>
                </a:ext>
              </a:extLst>
            </p:cNvPr>
            <p:cNvSpPr/>
            <p:nvPr/>
          </p:nvSpPr>
          <p:spPr>
            <a:xfrm>
              <a:off x="1062367" y="358361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73" name="Object107">
              <a:extLst>
                <a:ext uri="{FF2B5EF4-FFF2-40B4-BE49-F238E27FC236}">
                  <a16:creationId xmlns:a16="http://schemas.microsoft.com/office/drawing/2014/main" id="{544F21FD-0813-2FD5-2A64-00907ABA63F1}"/>
                </a:ext>
              </a:extLst>
            </p:cNvPr>
            <p:cNvSpPr/>
            <p:nvPr/>
          </p:nvSpPr>
          <p:spPr>
            <a:xfrm>
              <a:off x="1850413" y="358361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74" name="Object108">
              <a:extLst>
                <a:ext uri="{FF2B5EF4-FFF2-40B4-BE49-F238E27FC236}">
                  <a16:creationId xmlns:a16="http://schemas.microsoft.com/office/drawing/2014/main" id="{AA819482-A78F-508B-04F8-9FA74E79F82B}"/>
                </a:ext>
              </a:extLst>
            </p:cNvPr>
            <p:cNvSpPr/>
            <p:nvPr/>
          </p:nvSpPr>
          <p:spPr>
            <a:xfrm>
              <a:off x="2375777" y="358361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75" name="Object109">
              <a:extLst>
                <a:ext uri="{FF2B5EF4-FFF2-40B4-BE49-F238E27FC236}">
                  <a16:creationId xmlns:a16="http://schemas.microsoft.com/office/drawing/2014/main" id="{A85664D7-74E6-8241-19C3-91AD36904E74}"/>
                </a:ext>
              </a:extLst>
            </p:cNvPr>
            <p:cNvSpPr/>
            <p:nvPr/>
          </p:nvSpPr>
          <p:spPr>
            <a:xfrm>
              <a:off x="4083212" y="358361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76" name="Object110">
              <a:extLst>
                <a:ext uri="{FF2B5EF4-FFF2-40B4-BE49-F238E27FC236}">
                  <a16:creationId xmlns:a16="http://schemas.microsoft.com/office/drawing/2014/main" id="{F555E1E2-7665-1632-4427-9A4357F11356}"/>
                </a:ext>
              </a:extLst>
            </p:cNvPr>
            <p:cNvSpPr/>
            <p:nvPr/>
          </p:nvSpPr>
          <p:spPr>
            <a:xfrm>
              <a:off x="4345894" y="358361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77" name="Object111">
              <a:extLst>
                <a:ext uri="{FF2B5EF4-FFF2-40B4-BE49-F238E27FC236}">
                  <a16:creationId xmlns:a16="http://schemas.microsoft.com/office/drawing/2014/main" id="{58E3F546-4D75-1F34-89FD-38402FEDD527}"/>
                </a:ext>
              </a:extLst>
            </p:cNvPr>
            <p:cNvSpPr/>
            <p:nvPr/>
          </p:nvSpPr>
          <p:spPr>
            <a:xfrm>
              <a:off x="4739917" y="358361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78" name="Object112">
              <a:extLst>
                <a:ext uri="{FF2B5EF4-FFF2-40B4-BE49-F238E27FC236}">
                  <a16:creationId xmlns:a16="http://schemas.microsoft.com/office/drawing/2014/main" id="{B2EEB4FE-9B2C-8437-088E-5E8CC7C3FFD6}"/>
                </a:ext>
              </a:extLst>
            </p:cNvPr>
            <p:cNvSpPr/>
            <p:nvPr/>
          </p:nvSpPr>
          <p:spPr>
            <a:xfrm>
              <a:off x="5527964" y="358361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79" name="Object113">
              <a:extLst>
                <a:ext uri="{FF2B5EF4-FFF2-40B4-BE49-F238E27FC236}">
                  <a16:creationId xmlns:a16="http://schemas.microsoft.com/office/drawing/2014/main" id="{B653DA9E-0191-EC17-D63A-62ADFCD8831C}"/>
                </a:ext>
              </a:extLst>
            </p:cNvPr>
            <p:cNvSpPr/>
            <p:nvPr/>
          </p:nvSpPr>
          <p:spPr>
            <a:xfrm>
              <a:off x="6053328" y="358361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80" name="Object114">
              <a:extLst>
                <a:ext uri="{FF2B5EF4-FFF2-40B4-BE49-F238E27FC236}">
                  <a16:creationId xmlns:a16="http://schemas.microsoft.com/office/drawing/2014/main" id="{31A3C1B1-B43A-8649-7051-7BD4948F8801}"/>
                </a:ext>
              </a:extLst>
            </p:cNvPr>
            <p:cNvSpPr/>
            <p:nvPr/>
          </p:nvSpPr>
          <p:spPr>
            <a:xfrm>
              <a:off x="6447351" y="358361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81" name="Object115">
              <a:extLst>
                <a:ext uri="{FF2B5EF4-FFF2-40B4-BE49-F238E27FC236}">
                  <a16:creationId xmlns:a16="http://schemas.microsoft.com/office/drawing/2014/main" id="{937656B7-9DC9-9A59-2D5F-770EA32B0A5B}"/>
                </a:ext>
              </a:extLst>
            </p:cNvPr>
            <p:cNvSpPr/>
            <p:nvPr/>
          </p:nvSpPr>
          <p:spPr>
            <a:xfrm>
              <a:off x="6710033" y="358361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82" name="Object116">
              <a:extLst>
                <a:ext uri="{FF2B5EF4-FFF2-40B4-BE49-F238E27FC236}">
                  <a16:creationId xmlns:a16="http://schemas.microsoft.com/office/drawing/2014/main" id="{1403DF6F-5295-1B33-228F-077CA274FC6E}"/>
                </a:ext>
              </a:extLst>
            </p:cNvPr>
            <p:cNvSpPr/>
            <p:nvPr/>
          </p:nvSpPr>
          <p:spPr>
            <a:xfrm>
              <a:off x="7235398" y="358361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83" name="Object117">
              <a:extLst>
                <a:ext uri="{FF2B5EF4-FFF2-40B4-BE49-F238E27FC236}">
                  <a16:creationId xmlns:a16="http://schemas.microsoft.com/office/drawing/2014/main" id="{9B3198A0-53EF-9903-9393-B9B1EA94A162}"/>
                </a:ext>
              </a:extLst>
            </p:cNvPr>
            <p:cNvSpPr/>
            <p:nvPr/>
          </p:nvSpPr>
          <p:spPr>
            <a:xfrm>
              <a:off x="1062367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84" name="Object118">
              <a:extLst>
                <a:ext uri="{FF2B5EF4-FFF2-40B4-BE49-F238E27FC236}">
                  <a16:creationId xmlns:a16="http://schemas.microsoft.com/office/drawing/2014/main" id="{41C031AD-9B4A-9844-AB7B-C9F868ACA860}"/>
                </a:ext>
              </a:extLst>
            </p:cNvPr>
            <p:cNvSpPr/>
            <p:nvPr/>
          </p:nvSpPr>
          <p:spPr>
            <a:xfrm>
              <a:off x="1325049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485" name="Object119">
              <a:extLst>
                <a:ext uri="{FF2B5EF4-FFF2-40B4-BE49-F238E27FC236}">
                  <a16:creationId xmlns:a16="http://schemas.microsoft.com/office/drawing/2014/main" id="{9C404768-85EA-D49C-7634-5D8DB381F731}"/>
                </a:ext>
              </a:extLst>
            </p:cNvPr>
            <p:cNvSpPr/>
            <p:nvPr/>
          </p:nvSpPr>
          <p:spPr>
            <a:xfrm>
              <a:off x="1325049" y="3714958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486" name="Object120">
              <a:extLst>
                <a:ext uri="{FF2B5EF4-FFF2-40B4-BE49-F238E27FC236}">
                  <a16:creationId xmlns:a16="http://schemas.microsoft.com/office/drawing/2014/main" id="{C0DADBCF-5BBC-ED7A-3CC5-DC9CF52D60DF}"/>
                </a:ext>
              </a:extLst>
            </p:cNvPr>
            <p:cNvSpPr/>
            <p:nvPr/>
          </p:nvSpPr>
          <p:spPr>
            <a:xfrm>
              <a:off x="1850413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87" name="Object121">
              <a:extLst>
                <a:ext uri="{FF2B5EF4-FFF2-40B4-BE49-F238E27FC236}">
                  <a16:creationId xmlns:a16="http://schemas.microsoft.com/office/drawing/2014/main" id="{98C66DC0-415E-1F0E-BE24-9A74F50F20C2}"/>
                </a:ext>
              </a:extLst>
            </p:cNvPr>
            <p:cNvSpPr/>
            <p:nvPr/>
          </p:nvSpPr>
          <p:spPr>
            <a:xfrm>
              <a:off x="2375777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88" name="Object122">
              <a:extLst>
                <a:ext uri="{FF2B5EF4-FFF2-40B4-BE49-F238E27FC236}">
                  <a16:creationId xmlns:a16="http://schemas.microsoft.com/office/drawing/2014/main" id="{B5D82D44-C40B-9308-8340-01F619B39312}"/>
                </a:ext>
              </a:extLst>
            </p:cNvPr>
            <p:cNvSpPr/>
            <p:nvPr/>
          </p:nvSpPr>
          <p:spPr>
            <a:xfrm>
              <a:off x="4083212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89" name="Object123">
              <a:extLst>
                <a:ext uri="{FF2B5EF4-FFF2-40B4-BE49-F238E27FC236}">
                  <a16:creationId xmlns:a16="http://schemas.microsoft.com/office/drawing/2014/main" id="{F8561C80-0DE7-DB48-BF58-2969BECD08AA}"/>
                </a:ext>
              </a:extLst>
            </p:cNvPr>
            <p:cNvSpPr/>
            <p:nvPr/>
          </p:nvSpPr>
          <p:spPr>
            <a:xfrm>
              <a:off x="4345894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90" name="Object124">
              <a:extLst>
                <a:ext uri="{FF2B5EF4-FFF2-40B4-BE49-F238E27FC236}">
                  <a16:creationId xmlns:a16="http://schemas.microsoft.com/office/drawing/2014/main" id="{16053F49-9D20-EB25-8CCE-5B9FCD0605C3}"/>
                </a:ext>
              </a:extLst>
            </p:cNvPr>
            <p:cNvSpPr/>
            <p:nvPr/>
          </p:nvSpPr>
          <p:spPr>
            <a:xfrm>
              <a:off x="4739917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91" name="Object125">
              <a:extLst>
                <a:ext uri="{FF2B5EF4-FFF2-40B4-BE49-F238E27FC236}">
                  <a16:creationId xmlns:a16="http://schemas.microsoft.com/office/drawing/2014/main" id="{AE9BF056-660A-6FD8-E2D0-D613A4410A53}"/>
                </a:ext>
              </a:extLst>
            </p:cNvPr>
            <p:cNvSpPr/>
            <p:nvPr/>
          </p:nvSpPr>
          <p:spPr>
            <a:xfrm>
              <a:off x="5527964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92" name="Object126">
              <a:extLst>
                <a:ext uri="{FF2B5EF4-FFF2-40B4-BE49-F238E27FC236}">
                  <a16:creationId xmlns:a16="http://schemas.microsoft.com/office/drawing/2014/main" id="{D7B683D1-BC91-1663-9C31-398F3F455652}"/>
                </a:ext>
              </a:extLst>
            </p:cNvPr>
            <p:cNvSpPr/>
            <p:nvPr/>
          </p:nvSpPr>
          <p:spPr>
            <a:xfrm>
              <a:off x="5790646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493" name="Object127">
              <a:extLst>
                <a:ext uri="{FF2B5EF4-FFF2-40B4-BE49-F238E27FC236}">
                  <a16:creationId xmlns:a16="http://schemas.microsoft.com/office/drawing/2014/main" id="{7FEB4787-4D49-4B2E-E03C-586B97191248}"/>
                </a:ext>
              </a:extLst>
            </p:cNvPr>
            <p:cNvSpPr/>
            <p:nvPr/>
          </p:nvSpPr>
          <p:spPr>
            <a:xfrm>
              <a:off x="5790646" y="3714958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494" name="Object128">
              <a:extLst>
                <a:ext uri="{FF2B5EF4-FFF2-40B4-BE49-F238E27FC236}">
                  <a16:creationId xmlns:a16="http://schemas.microsoft.com/office/drawing/2014/main" id="{6F835044-1D64-401F-F06D-55D7597FFF75}"/>
                </a:ext>
              </a:extLst>
            </p:cNvPr>
            <p:cNvSpPr/>
            <p:nvPr/>
          </p:nvSpPr>
          <p:spPr>
            <a:xfrm>
              <a:off x="5921987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95" name="Object129">
              <a:extLst>
                <a:ext uri="{FF2B5EF4-FFF2-40B4-BE49-F238E27FC236}">
                  <a16:creationId xmlns:a16="http://schemas.microsoft.com/office/drawing/2014/main" id="{0B8E3BA4-3E87-D0B4-B6B2-5D19934CC644}"/>
                </a:ext>
              </a:extLst>
            </p:cNvPr>
            <p:cNvSpPr/>
            <p:nvPr/>
          </p:nvSpPr>
          <p:spPr>
            <a:xfrm>
              <a:off x="6053328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96" name="Object130">
              <a:extLst>
                <a:ext uri="{FF2B5EF4-FFF2-40B4-BE49-F238E27FC236}">
                  <a16:creationId xmlns:a16="http://schemas.microsoft.com/office/drawing/2014/main" id="{4B11D438-E497-7AD6-2A76-A69CA4BA824F}"/>
                </a:ext>
              </a:extLst>
            </p:cNvPr>
            <p:cNvSpPr/>
            <p:nvPr/>
          </p:nvSpPr>
          <p:spPr>
            <a:xfrm>
              <a:off x="6184669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97" name="Object131">
              <a:extLst>
                <a:ext uri="{FF2B5EF4-FFF2-40B4-BE49-F238E27FC236}">
                  <a16:creationId xmlns:a16="http://schemas.microsoft.com/office/drawing/2014/main" id="{A9BFAAFD-C92E-DEBF-EFD1-3FABDF33D029}"/>
                </a:ext>
              </a:extLst>
            </p:cNvPr>
            <p:cNvSpPr/>
            <p:nvPr/>
          </p:nvSpPr>
          <p:spPr>
            <a:xfrm>
              <a:off x="6316010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98" name="Object132">
              <a:extLst>
                <a:ext uri="{FF2B5EF4-FFF2-40B4-BE49-F238E27FC236}">
                  <a16:creationId xmlns:a16="http://schemas.microsoft.com/office/drawing/2014/main" id="{5FC0ECE7-B0E7-0C70-C98F-822BEBF3C962}"/>
                </a:ext>
              </a:extLst>
            </p:cNvPr>
            <p:cNvSpPr/>
            <p:nvPr/>
          </p:nvSpPr>
          <p:spPr>
            <a:xfrm>
              <a:off x="6447351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499" name="Object133">
              <a:extLst>
                <a:ext uri="{FF2B5EF4-FFF2-40B4-BE49-F238E27FC236}">
                  <a16:creationId xmlns:a16="http://schemas.microsoft.com/office/drawing/2014/main" id="{C6E04B08-111E-FCB2-CD69-47ECFDB65F46}"/>
                </a:ext>
              </a:extLst>
            </p:cNvPr>
            <p:cNvSpPr/>
            <p:nvPr/>
          </p:nvSpPr>
          <p:spPr>
            <a:xfrm>
              <a:off x="6578692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00" name="Object134">
              <a:extLst>
                <a:ext uri="{FF2B5EF4-FFF2-40B4-BE49-F238E27FC236}">
                  <a16:creationId xmlns:a16="http://schemas.microsoft.com/office/drawing/2014/main" id="{9D821DDC-72D5-513A-5D7C-FC6FC204B700}"/>
                </a:ext>
              </a:extLst>
            </p:cNvPr>
            <p:cNvSpPr/>
            <p:nvPr/>
          </p:nvSpPr>
          <p:spPr>
            <a:xfrm>
              <a:off x="6710033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01" name="Object135">
              <a:extLst>
                <a:ext uri="{FF2B5EF4-FFF2-40B4-BE49-F238E27FC236}">
                  <a16:creationId xmlns:a16="http://schemas.microsoft.com/office/drawing/2014/main" id="{C9CBDE2D-87E7-011C-64AC-E1BE034249C4}"/>
                </a:ext>
              </a:extLst>
            </p:cNvPr>
            <p:cNvSpPr/>
            <p:nvPr/>
          </p:nvSpPr>
          <p:spPr>
            <a:xfrm>
              <a:off x="6841375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02" name="Object136">
              <a:extLst>
                <a:ext uri="{FF2B5EF4-FFF2-40B4-BE49-F238E27FC236}">
                  <a16:creationId xmlns:a16="http://schemas.microsoft.com/office/drawing/2014/main" id="{0B9776DE-3606-7E7E-F370-06652958D851}"/>
                </a:ext>
              </a:extLst>
            </p:cNvPr>
            <p:cNvSpPr/>
            <p:nvPr/>
          </p:nvSpPr>
          <p:spPr>
            <a:xfrm>
              <a:off x="6972716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03" name="Object137">
              <a:extLst>
                <a:ext uri="{FF2B5EF4-FFF2-40B4-BE49-F238E27FC236}">
                  <a16:creationId xmlns:a16="http://schemas.microsoft.com/office/drawing/2014/main" id="{577CC99F-49CD-AFD4-CAC0-3F745CA153B4}"/>
                </a:ext>
              </a:extLst>
            </p:cNvPr>
            <p:cNvSpPr/>
            <p:nvPr/>
          </p:nvSpPr>
          <p:spPr>
            <a:xfrm>
              <a:off x="7104057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04" name="Object138">
              <a:extLst>
                <a:ext uri="{FF2B5EF4-FFF2-40B4-BE49-F238E27FC236}">
                  <a16:creationId xmlns:a16="http://schemas.microsoft.com/office/drawing/2014/main" id="{21327876-AEDC-F77E-806D-4D510BD568FC}"/>
                </a:ext>
              </a:extLst>
            </p:cNvPr>
            <p:cNvSpPr/>
            <p:nvPr/>
          </p:nvSpPr>
          <p:spPr>
            <a:xfrm>
              <a:off x="7235398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05" name="Object139">
              <a:extLst>
                <a:ext uri="{FF2B5EF4-FFF2-40B4-BE49-F238E27FC236}">
                  <a16:creationId xmlns:a16="http://schemas.microsoft.com/office/drawing/2014/main" id="{CF2DFC43-5027-BF97-A3EB-BB191E60BB3B}"/>
                </a:ext>
              </a:extLst>
            </p:cNvPr>
            <p:cNvSpPr/>
            <p:nvPr/>
          </p:nvSpPr>
          <p:spPr>
            <a:xfrm>
              <a:off x="7366739" y="371495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06" name="Object140">
              <a:extLst>
                <a:ext uri="{FF2B5EF4-FFF2-40B4-BE49-F238E27FC236}">
                  <a16:creationId xmlns:a16="http://schemas.microsoft.com/office/drawing/2014/main" id="{D8A58593-BD25-089F-E801-D73BCA66E0BB}"/>
                </a:ext>
              </a:extLst>
            </p:cNvPr>
            <p:cNvSpPr/>
            <p:nvPr/>
          </p:nvSpPr>
          <p:spPr>
            <a:xfrm>
              <a:off x="274320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507" name="Object141">
              <a:extLst>
                <a:ext uri="{FF2B5EF4-FFF2-40B4-BE49-F238E27FC236}">
                  <a16:creationId xmlns:a16="http://schemas.microsoft.com/office/drawing/2014/main" id="{BBB78018-817B-E4E9-3234-6D29341D9A74}"/>
                </a:ext>
              </a:extLst>
            </p:cNvPr>
            <p:cNvSpPr/>
            <p:nvPr/>
          </p:nvSpPr>
          <p:spPr>
            <a:xfrm>
              <a:off x="274320" y="3846299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508" name="Object142">
              <a:extLst>
                <a:ext uri="{FF2B5EF4-FFF2-40B4-BE49-F238E27FC236}">
                  <a16:creationId xmlns:a16="http://schemas.microsoft.com/office/drawing/2014/main" id="{2FE25743-FDC6-8BB2-5668-D093FA6C4C55}"/>
                </a:ext>
              </a:extLst>
            </p:cNvPr>
            <p:cNvSpPr/>
            <p:nvPr/>
          </p:nvSpPr>
          <p:spPr>
            <a:xfrm>
              <a:off x="405661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09" name="Object143">
              <a:extLst>
                <a:ext uri="{FF2B5EF4-FFF2-40B4-BE49-F238E27FC236}">
                  <a16:creationId xmlns:a16="http://schemas.microsoft.com/office/drawing/2014/main" id="{64C78692-3A8C-11FB-AB35-CCF891E6593C}"/>
                </a:ext>
              </a:extLst>
            </p:cNvPr>
            <p:cNvSpPr/>
            <p:nvPr/>
          </p:nvSpPr>
          <p:spPr>
            <a:xfrm>
              <a:off x="537002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10" name="Object144">
              <a:extLst>
                <a:ext uri="{FF2B5EF4-FFF2-40B4-BE49-F238E27FC236}">
                  <a16:creationId xmlns:a16="http://schemas.microsoft.com/office/drawing/2014/main" id="{F58D9477-C338-2D62-0E66-38FDD4A4668E}"/>
                </a:ext>
              </a:extLst>
            </p:cNvPr>
            <p:cNvSpPr/>
            <p:nvPr/>
          </p:nvSpPr>
          <p:spPr>
            <a:xfrm>
              <a:off x="668343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11" name="Object145">
              <a:extLst>
                <a:ext uri="{FF2B5EF4-FFF2-40B4-BE49-F238E27FC236}">
                  <a16:creationId xmlns:a16="http://schemas.microsoft.com/office/drawing/2014/main" id="{5640A474-E3D3-4B47-2C87-7F90FA874383}"/>
                </a:ext>
              </a:extLst>
            </p:cNvPr>
            <p:cNvSpPr/>
            <p:nvPr/>
          </p:nvSpPr>
          <p:spPr>
            <a:xfrm>
              <a:off x="799684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12" name="Object146">
              <a:extLst>
                <a:ext uri="{FF2B5EF4-FFF2-40B4-BE49-F238E27FC236}">
                  <a16:creationId xmlns:a16="http://schemas.microsoft.com/office/drawing/2014/main" id="{0DFF665F-8291-6282-A385-0A1CCCE4B8B0}"/>
                </a:ext>
              </a:extLst>
            </p:cNvPr>
            <p:cNvSpPr/>
            <p:nvPr/>
          </p:nvSpPr>
          <p:spPr>
            <a:xfrm>
              <a:off x="931025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13" name="Object147">
              <a:extLst>
                <a:ext uri="{FF2B5EF4-FFF2-40B4-BE49-F238E27FC236}">
                  <a16:creationId xmlns:a16="http://schemas.microsoft.com/office/drawing/2014/main" id="{A1A19601-643B-8DDA-01F5-F069B3A2CE5E}"/>
                </a:ext>
              </a:extLst>
            </p:cNvPr>
            <p:cNvSpPr/>
            <p:nvPr/>
          </p:nvSpPr>
          <p:spPr>
            <a:xfrm>
              <a:off x="1062367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14" name="Object148">
              <a:extLst>
                <a:ext uri="{FF2B5EF4-FFF2-40B4-BE49-F238E27FC236}">
                  <a16:creationId xmlns:a16="http://schemas.microsoft.com/office/drawing/2014/main" id="{2707525F-0BAE-121B-22EC-439FCA958BEB}"/>
                </a:ext>
              </a:extLst>
            </p:cNvPr>
            <p:cNvSpPr/>
            <p:nvPr/>
          </p:nvSpPr>
          <p:spPr>
            <a:xfrm>
              <a:off x="1193708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15" name="Object149">
              <a:extLst>
                <a:ext uri="{FF2B5EF4-FFF2-40B4-BE49-F238E27FC236}">
                  <a16:creationId xmlns:a16="http://schemas.microsoft.com/office/drawing/2014/main" id="{33EEC875-9769-6ACE-2098-C62AC89557E1}"/>
                </a:ext>
              </a:extLst>
            </p:cNvPr>
            <p:cNvSpPr/>
            <p:nvPr/>
          </p:nvSpPr>
          <p:spPr>
            <a:xfrm>
              <a:off x="1325049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16" name="Object150">
              <a:extLst>
                <a:ext uri="{FF2B5EF4-FFF2-40B4-BE49-F238E27FC236}">
                  <a16:creationId xmlns:a16="http://schemas.microsoft.com/office/drawing/2014/main" id="{F624B76E-4ADA-439C-EE84-A941FA8276C9}"/>
                </a:ext>
              </a:extLst>
            </p:cNvPr>
            <p:cNvSpPr/>
            <p:nvPr/>
          </p:nvSpPr>
          <p:spPr>
            <a:xfrm>
              <a:off x="1850413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17" name="Object151">
              <a:extLst>
                <a:ext uri="{FF2B5EF4-FFF2-40B4-BE49-F238E27FC236}">
                  <a16:creationId xmlns:a16="http://schemas.microsoft.com/office/drawing/2014/main" id="{FACBA276-5252-F1E8-0124-8C08F5E91DF7}"/>
                </a:ext>
              </a:extLst>
            </p:cNvPr>
            <p:cNvSpPr/>
            <p:nvPr/>
          </p:nvSpPr>
          <p:spPr>
            <a:xfrm>
              <a:off x="2375777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18" name="Object152">
              <a:extLst>
                <a:ext uri="{FF2B5EF4-FFF2-40B4-BE49-F238E27FC236}">
                  <a16:creationId xmlns:a16="http://schemas.microsoft.com/office/drawing/2014/main" id="{85095608-E597-95E4-B71B-AD8BEAC404AB}"/>
                </a:ext>
              </a:extLst>
            </p:cNvPr>
            <p:cNvSpPr/>
            <p:nvPr/>
          </p:nvSpPr>
          <p:spPr>
            <a:xfrm>
              <a:off x="4083212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19" name="Object153">
              <a:extLst>
                <a:ext uri="{FF2B5EF4-FFF2-40B4-BE49-F238E27FC236}">
                  <a16:creationId xmlns:a16="http://schemas.microsoft.com/office/drawing/2014/main" id="{AAC2C50F-7AF8-67D5-7AD8-78E0950455E4}"/>
                </a:ext>
              </a:extLst>
            </p:cNvPr>
            <p:cNvSpPr/>
            <p:nvPr/>
          </p:nvSpPr>
          <p:spPr>
            <a:xfrm>
              <a:off x="4345894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20" name="Object154">
              <a:extLst>
                <a:ext uri="{FF2B5EF4-FFF2-40B4-BE49-F238E27FC236}">
                  <a16:creationId xmlns:a16="http://schemas.microsoft.com/office/drawing/2014/main" id="{822ACB23-81AE-2544-09E7-636448772F22}"/>
                </a:ext>
              </a:extLst>
            </p:cNvPr>
            <p:cNvSpPr/>
            <p:nvPr/>
          </p:nvSpPr>
          <p:spPr>
            <a:xfrm>
              <a:off x="4739917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21" name="Object155">
              <a:extLst>
                <a:ext uri="{FF2B5EF4-FFF2-40B4-BE49-F238E27FC236}">
                  <a16:creationId xmlns:a16="http://schemas.microsoft.com/office/drawing/2014/main" id="{5CA7AFFA-BCD8-98F8-2FC9-C2A8DC8ADD67}"/>
                </a:ext>
              </a:extLst>
            </p:cNvPr>
            <p:cNvSpPr/>
            <p:nvPr/>
          </p:nvSpPr>
          <p:spPr>
            <a:xfrm>
              <a:off x="5527964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22" name="Object156">
              <a:extLst>
                <a:ext uri="{FF2B5EF4-FFF2-40B4-BE49-F238E27FC236}">
                  <a16:creationId xmlns:a16="http://schemas.microsoft.com/office/drawing/2014/main" id="{1DBD151A-2ED7-EBA7-F42C-5A59917FBCF9}"/>
                </a:ext>
              </a:extLst>
            </p:cNvPr>
            <p:cNvSpPr/>
            <p:nvPr/>
          </p:nvSpPr>
          <p:spPr>
            <a:xfrm>
              <a:off x="6053328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23" name="Object157">
              <a:extLst>
                <a:ext uri="{FF2B5EF4-FFF2-40B4-BE49-F238E27FC236}">
                  <a16:creationId xmlns:a16="http://schemas.microsoft.com/office/drawing/2014/main" id="{8EAC569F-ECC2-081D-8681-EB347EEDE298}"/>
                </a:ext>
              </a:extLst>
            </p:cNvPr>
            <p:cNvSpPr/>
            <p:nvPr/>
          </p:nvSpPr>
          <p:spPr>
            <a:xfrm>
              <a:off x="6710033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24" name="Object158">
              <a:extLst>
                <a:ext uri="{FF2B5EF4-FFF2-40B4-BE49-F238E27FC236}">
                  <a16:creationId xmlns:a16="http://schemas.microsoft.com/office/drawing/2014/main" id="{32B1BB77-DEDF-BBED-6375-2819C3A132E3}"/>
                </a:ext>
              </a:extLst>
            </p:cNvPr>
            <p:cNvSpPr/>
            <p:nvPr/>
          </p:nvSpPr>
          <p:spPr>
            <a:xfrm>
              <a:off x="7235398" y="384629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25" name="Object159">
              <a:extLst>
                <a:ext uri="{FF2B5EF4-FFF2-40B4-BE49-F238E27FC236}">
                  <a16:creationId xmlns:a16="http://schemas.microsoft.com/office/drawing/2014/main" id="{4B895FBE-3637-3810-7484-A1073402A3EB}"/>
                </a:ext>
              </a:extLst>
            </p:cNvPr>
            <p:cNvSpPr/>
            <p:nvPr/>
          </p:nvSpPr>
          <p:spPr>
            <a:xfrm>
              <a:off x="1062367" y="397764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26" name="Object160">
              <a:extLst>
                <a:ext uri="{FF2B5EF4-FFF2-40B4-BE49-F238E27FC236}">
                  <a16:creationId xmlns:a16="http://schemas.microsoft.com/office/drawing/2014/main" id="{BD57A9A6-6E2E-EFAF-8E7E-501011F1769A}"/>
                </a:ext>
              </a:extLst>
            </p:cNvPr>
            <p:cNvSpPr/>
            <p:nvPr/>
          </p:nvSpPr>
          <p:spPr>
            <a:xfrm>
              <a:off x="1325049" y="397764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27" name="Object161">
              <a:extLst>
                <a:ext uri="{FF2B5EF4-FFF2-40B4-BE49-F238E27FC236}">
                  <a16:creationId xmlns:a16="http://schemas.microsoft.com/office/drawing/2014/main" id="{AC4AF2CC-0F52-6AEA-94CA-4948F009199A}"/>
                </a:ext>
              </a:extLst>
            </p:cNvPr>
            <p:cNvSpPr/>
            <p:nvPr/>
          </p:nvSpPr>
          <p:spPr>
            <a:xfrm>
              <a:off x="1850413" y="397764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28" name="Object162">
              <a:extLst>
                <a:ext uri="{FF2B5EF4-FFF2-40B4-BE49-F238E27FC236}">
                  <a16:creationId xmlns:a16="http://schemas.microsoft.com/office/drawing/2014/main" id="{21A5F30B-90DB-833A-DE2F-B6FE5D5097D8}"/>
                </a:ext>
              </a:extLst>
            </p:cNvPr>
            <p:cNvSpPr/>
            <p:nvPr/>
          </p:nvSpPr>
          <p:spPr>
            <a:xfrm>
              <a:off x="2375777" y="397764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29" name="Object163">
              <a:extLst>
                <a:ext uri="{FF2B5EF4-FFF2-40B4-BE49-F238E27FC236}">
                  <a16:creationId xmlns:a16="http://schemas.microsoft.com/office/drawing/2014/main" id="{CFDD101E-5454-5FE7-3469-B3B50964B5D1}"/>
                </a:ext>
              </a:extLst>
            </p:cNvPr>
            <p:cNvSpPr/>
            <p:nvPr/>
          </p:nvSpPr>
          <p:spPr>
            <a:xfrm>
              <a:off x="2769801" y="397764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530" name="Object164">
              <a:extLst>
                <a:ext uri="{FF2B5EF4-FFF2-40B4-BE49-F238E27FC236}">
                  <a16:creationId xmlns:a16="http://schemas.microsoft.com/office/drawing/2014/main" id="{5DD943F6-9522-AF5B-03BE-9B3E39E15A65}"/>
                </a:ext>
              </a:extLst>
            </p:cNvPr>
            <p:cNvSpPr/>
            <p:nvPr/>
          </p:nvSpPr>
          <p:spPr>
            <a:xfrm>
              <a:off x="2769801" y="3977640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531" name="Object165">
              <a:extLst>
                <a:ext uri="{FF2B5EF4-FFF2-40B4-BE49-F238E27FC236}">
                  <a16:creationId xmlns:a16="http://schemas.microsoft.com/office/drawing/2014/main" id="{DF9465A3-3396-E6D1-3A4A-91D601DCC1C5}"/>
                </a:ext>
              </a:extLst>
            </p:cNvPr>
            <p:cNvSpPr/>
            <p:nvPr/>
          </p:nvSpPr>
          <p:spPr>
            <a:xfrm>
              <a:off x="4083212" y="397764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32" name="Object166">
              <a:extLst>
                <a:ext uri="{FF2B5EF4-FFF2-40B4-BE49-F238E27FC236}">
                  <a16:creationId xmlns:a16="http://schemas.microsoft.com/office/drawing/2014/main" id="{7B1E26AC-2967-F5D2-456E-7D6AEF1F6E0C}"/>
                </a:ext>
              </a:extLst>
            </p:cNvPr>
            <p:cNvSpPr/>
            <p:nvPr/>
          </p:nvSpPr>
          <p:spPr>
            <a:xfrm>
              <a:off x="4345894" y="397764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33" name="Object167">
              <a:extLst>
                <a:ext uri="{FF2B5EF4-FFF2-40B4-BE49-F238E27FC236}">
                  <a16:creationId xmlns:a16="http://schemas.microsoft.com/office/drawing/2014/main" id="{64991812-1BB3-EACA-970F-0B7A7120342C}"/>
                </a:ext>
              </a:extLst>
            </p:cNvPr>
            <p:cNvSpPr/>
            <p:nvPr/>
          </p:nvSpPr>
          <p:spPr>
            <a:xfrm>
              <a:off x="4739917" y="397764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34" name="Object168">
              <a:extLst>
                <a:ext uri="{FF2B5EF4-FFF2-40B4-BE49-F238E27FC236}">
                  <a16:creationId xmlns:a16="http://schemas.microsoft.com/office/drawing/2014/main" id="{82E83E74-66BD-EC8E-C118-26887C5173CE}"/>
                </a:ext>
              </a:extLst>
            </p:cNvPr>
            <p:cNvSpPr/>
            <p:nvPr/>
          </p:nvSpPr>
          <p:spPr>
            <a:xfrm>
              <a:off x="5527964" y="397764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35" name="Object169">
              <a:extLst>
                <a:ext uri="{FF2B5EF4-FFF2-40B4-BE49-F238E27FC236}">
                  <a16:creationId xmlns:a16="http://schemas.microsoft.com/office/drawing/2014/main" id="{3496C4A5-2796-CE59-F72D-9274690E5CF8}"/>
                </a:ext>
              </a:extLst>
            </p:cNvPr>
            <p:cNvSpPr/>
            <p:nvPr/>
          </p:nvSpPr>
          <p:spPr>
            <a:xfrm>
              <a:off x="6053328" y="397764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36" name="Object170">
              <a:extLst>
                <a:ext uri="{FF2B5EF4-FFF2-40B4-BE49-F238E27FC236}">
                  <a16:creationId xmlns:a16="http://schemas.microsoft.com/office/drawing/2014/main" id="{7435A01F-2362-A12A-3F4B-40A6DFDF3669}"/>
                </a:ext>
              </a:extLst>
            </p:cNvPr>
            <p:cNvSpPr/>
            <p:nvPr/>
          </p:nvSpPr>
          <p:spPr>
            <a:xfrm>
              <a:off x="6710033" y="397764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37" name="Object171">
              <a:extLst>
                <a:ext uri="{FF2B5EF4-FFF2-40B4-BE49-F238E27FC236}">
                  <a16:creationId xmlns:a16="http://schemas.microsoft.com/office/drawing/2014/main" id="{E6034948-E3F0-09F7-1DE1-37527CB4BAA8}"/>
                </a:ext>
              </a:extLst>
            </p:cNvPr>
            <p:cNvSpPr/>
            <p:nvPr/>
          </p:nvSpPr>
          <p:spPr>
            <a:xfrm>
              <a:off x="1062367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38" name="Object172">
              <a:extLst>
                <a:ext uri="{FF2B5EF4-FFF2-40B4-BE49-F238E27FC236}">
                  <a16:creationId xmlns:a16="http://schemas.microsoft.com/office/drawing/2014/main" id="{CCD5E162-2088-0521-370B-7181B9DA287E}"/>
                </a:ext>
              </a:extLst>
            </p:cNvPr>
            <p:cNvSpPr/>
            <p:nvPr/>
          </p:nvSpPr>
          <p:spPr>
            <a:xfrm>
              <a:off x="1325049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539" name="Object173">
              <a:extLst>
                <a:ext uri="{FF2B5EF4-FFF2-40B4-BE49-F238E27FC236}">
                  <a16:creationId xmlns:a16="http://schemas.microsoft.com/office/drawing/2014/main" id="{042FBC3B-D9E6-E425-C705-B9B49998E013}"/>
                </a:ext>
              </a:extLst>
            </p:cNvPr>
            <p:cNvSpPr/>
            <p:nvPr/>
          </p:nvSpPr>
          <p:spPr>
            <a:xfrm>
              <a:off x="1325049" y="4108981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540" name="Object174">
              <a:extLst>
                <a:ext uri="{FF2B5EF4-FFF2-40B4-BE49-F238E27FC236}">
                  <a16:creationId xmlns:a16="http://schemas.microsoft.com/office/drawing/2014/main" id="{8FDDBE3E-9505-8A49-A107-EAD270B4079E}"/>
                </a:ext>
              </a:extLst>
            </p:cNvPr>
            <p:cNvSpPr/>
            <p:nvPr/>
          </p:nvSpPr>
          <p:spPr>
            <a:xfrm>
              <a:off x="1456390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41" name="Object175">
              <a:extLst>
                <a:ext uri="{FF2B5EF4-FFF2-40B4-BE49-F238E27FC236}">
                  <a16:creationId xmlns:a16="http://schemas.microsoft.com/office/drawing/2014/main" id="{D9F71168-67DF-A742-E299-02E569D4AF09}"/>
                </a:ext>
              </a:extLst>
            </p:cNvPr>
            <p:cNvSpPr/>
            <p:nvPr/>
          </p:nvSpPr>
          <p:spPr>
            <a:xfrm>
              <a:off x="1587731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42" name="Object176">
              <a:extLst>
                <a:ext uri="{FF2B5EF4-FFF2-40B4-BE49-F238E27FC236}">
                  <a16:creationId xmlns:a16="http://schemas.microsoft.com/office/drawing/2014/main" id="{958B90B1-616E-3DDE-DFC6-DEB2A42EB113}"/>
                </a:ext>
              </a:extLst>
            </p:cNvPr>
            <p:cNvSpPr/>
            <p:nvPr/>
          </p:nvSpPr>
          <p:spPr>
            <a:xfrm>
              <a:off x="1719072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43" name="Object177">
              <a:extLst>
                <a:ext uri="{FF2B5EF4-FFF2-40B4-BE49-F238E27FC236}">
                  <a16:creationId xmlns:a16="http://schemas.microsoft.com/office/drawing/2014/main" id="{8E31E514-2368-4E83-ECB3-2C8528BB02D6}"/>
                </a:ext>
              </a:extLst>
            </p:cNvPr>
            <p:cNvSpPr/>
            <p:nvPr/>
          </p:nvSpPr>
          <p:spPr>
            <a:xfrm>
              <a:off x="1850413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44" name="Object178">
              <a:extLst>
                <a:ext uri="{FF2B5EF4-FFF2-40B4-BE49-F238E27FC236}">
                  <a16:creationId xmlns:a16="http://schemas.microsoft.com/office/drawing/2014/main" id="{FC32C96C-76EE-1284-D937-12271215FA17}"/>
                </a:ext>
              </a:extLst>
            </p:cNvPr>
            <p:cNvSpPr/>
            <p:nvPr/>
          </p:nvSpPr>
          <p:spPr>
            <a:xfrm>
              <a:off x="1981754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45" name="Object179">
              <a:extLst>
                <a:ext uri="{FF2B5EF4-FFF2-40B4-BE49-F238E27FC236}">
                  <a16:creationId xmlns:a16="http://schemas.microsoft.com/office/drawing/2014/main" id="{4045A92E-E88E-AED2-3064-91597DA47803}"/>
                </a:ext>
              </a:extLst>
            </p:cNvPr>
            <p:cNvSpPr/>
            <p:nvPr/>
          </p:nvSpPr>
          <p:spPr>
            <a:xfrm>
              <a:off x="2113095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46" name="Object180">
              <a:extLst>
                <a:ext uri="{FF2B5EF4-FFF2-40B4-BE49-F238E27FC236}">
                  <a16:creationId xmlns:a16="http://schemas.microsoft.com/office/drawing/2014/main" id="{0926621D-1B6A-B004-DB12-5FC3EB92EA18}"/>
                </a:ext>
              </a:extLst>
            </p:cNvPr>
            <p:cNvSpPr/>
            <p:nvPr/>
          </p:nvSpPr>
          <p:spPr>
            <a:xfrm>
              <a:off x="2244436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47" name="Object181">
              <a:extLst>
                <a:ext uri="{FF2B5EF4-FFF2-40B4-BE49-F238E27FC236}">
                  <a16:creationId xmlns:a16="http://schemas.microsoft.com/office/drawing/2014/main" id="{6E25EEE8-9F9A-C30E-CD3C-8224998D6255}"/>
                </a:ext>
              </a:extLst>
            </p:cNvPr>
            <p:cNvSpPr/>
            <p:nvPr/>
          </p:nvSpPr>
          <p:spPr>
            <a:xfrm>
              <a:off x="2375777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48" name="Object182">
              <a:extLst>
                <a:ext uri="{FF2B5EF4-FFF2-40B4-BE49-F238E27FC236}">
                  <a16:creationId xmlns:a16="http://schemas.microsoft.com/office/drawing/2014/main" id="{FCFF574A-4C4B-8215-E257-55506B23B472}"/>
                </a:ext>
              </a:extLst>
            </p:cNvPr>
            <p:cNvSpPr/>
            <p:nvPr/>
          </p:nvSpPr>
          <p:spPr>
            <a:xfrm>
              <a:off x="2507119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49" name="Object183">
              <a:extLst>
                <a:ext uri="{FF2B5EF4-FFF2-40B4-BE49-F238E27FC236}">
                  <a16:creationId xmlns:a16="http://schemas.microsoft.com/office/drawing/2014/main" id="{F1F6BF18-6FDB-334D-C102-15231878760C}"/>
                </a:ext>
              </a:extLst>
            </p:cNvPr>
            <p:cNvSpPr/>
            <p:nvPr/>
          </p:nvSpPr>
          <p:spPr>
            <a:xfrm>
              <a:off x="2638460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50" name="Object184">
              <a:extLst>
                <a:ext uri="{FF2B5EF4-FFF2-40B4-BE49-F238E27FC236}">
                  <a16:creationId xmlns:a16="http://schemas.microsoft.com/office/drawing/2014/main" id="{2FDA3B7E-15C1-AB05-2703-3FB559EEE529}"/>
                </a:ext>
              </a:extLst>
            </p:cNvPr>
            <p:cNvSpPr/>
            <p:nvPr/>
          </p:nvSpPr>
          <p:spPr>
            <a:xfrm>
              <a:off x="2769801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51" name="Object185">
              <a:extLst>
                <a:ext uri="{FF2B5EF4-FFF2-40B4-BE49-F238E27FC236}">
                  <a16:creationId xmlns:a16="http://schemas.microsoft.com/office/drawing/2014/main" id="{86C9C6B7-0895-AA0B-AA5D-553F4D6D85C2}"/>
                </a:ext>
              </a:extLst>
            </p:cNvPr>
            <p:cNvSpPr/>
            <p:nvPr/>
          </p:nvSpPr>
          <p:spPr>
            <a:xfrm>
              <a:off x="3689188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552" name="Object186">
              <a:extLst>
                <a:ext uri="{FF2B5EF4-FFF2-40B4-BE49-F238E27FC236}">
                  <a16:creationId xmlns:a16="http://schemas.microsoft.com/office/drawing/2014/main" id="{FDABDD01-E863-1D12-A6E9-5C18533D5707}"/>
                </a:ext>
              </a:extLst>
            </p:cNvPr>
            <p:cNvSpPr/>
            <p:nvPr/>
          </p:nvSpPr>
          <p:spPr>
            <a:xfrm>
              <a:off x="3689188" y="4108981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553" name="Object187">
              <a:extLst>
                <a:ext uri="{FF2B5EF4-FFF2-40B4-BE49-F238E27FC236}">
                  <a16:creationId xmlns:a16="http://schemas.microsoft.com/office/drawing/2014/main" id="{95055DAB-FFD0-A55A-7EA1-4D259AA394A2}"/>
                </a:ext>
              </a:extLst>
            </p:cNvPr>
            <p:cNvSpPr/>
            <p:nvPr/>
          </p:nvSpPr>
          <p:spPr>
            <a:xfrm>
              <a:off x="3820529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54" name="Object188">
              <a:extLst>
                <a:ext uri="{FF2B5EF4-FFF2-40B4-BE49-F238E27FC236}">
                  <a16:creationId xmlns:a16="http://schemas.microsoft.com/office/drawing/2014/main" id="{74047AB1-CF07-1E67-8A7D-0B82141D2E6A}"/>
                </a:ext>
              </a:extLst>
            </p:cNvPr>
            <p:cNvSpPr/>
            <p:nvPr/>
          </p:nvSpPr>
          <p:spPr>
            <a:xfrm>
              <a:off x="3951871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55" name="Object189">
              <a:extLst>
                <a:ext uri="{FF2B5EF4-FFF2-40B4-BE49-F238E27FC236}">
                  <a16:creationId xmlns:a16="http://schemas.microsoft.com/office/drawing/2014/main" id="{5D0364D2-3E62-F2EF-C8DC-FD0FE1884EDA}"/>
                </a:ext>
              </a:extLst>
            </p:cNvPr>
            <p:cNvSpPr/>
            <p:nvPr/>
          </p:nvSpPr>
          <p:spPr>
            <a:xfrm>
              <a:off x="4083212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56" name="Object190">
              <a:extLst>
                <a:ext uri="{FF2B5EF4-FFF2-40B4-BE49-F238E27FC236}">
                  <a16:creationId xmlns:a16="http://schemas.microsoft.com/office/drawing/2014/main" id="{8F97E799-9ADD-8E48-153E-30DE4703733F}"/>
                </a:ext>
              </a:extLst>
            </p:cNvPr>
            <p:cNvSpPr/>
            <p:nvPr/>
          </p:nvSpPr>
          <p:spPr>
            <a:xfrm>
              <a:off x="4214553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57" name="Object191">
              <a:extLst>
                <a:ext uri="{FF2B5EF4-FFF2-40B4-BE49-F238E27FC236}">
                  <a16:creationId xmlns:a16="http://schemas.microsoft.com/office/drawing/2014/main" id="{91B5C3A8-5260-B1FC-D579-000258338B94}"/>
                </a:ext>
              </a:extLst>
            </p:cNvPr>
            <p:cNvSpPr/>
            <p:nvPr/>
          </p:nvSpPr>
          <p:spPr>
            <a:xfrm>
              <a:off x="4345894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58" name="Object192">
              <a:extLst>
                <a:ext uri="{FF2B5EF4-FFF2-40B4-BE49-F238E27FC236}">
                  <a16:creationId xmlns:a16="http://schemas.microsoft.com/office/drawing/2014/main" id="{8A9E7323-4FA7-51F4-EC6F-701C23D6FDD9}"/>
                </a:ext>
              </a:extLst>
            </p:cNvPr>
            <p:cNvSpPr/>
            <p:nvPr/>
          </p:nvSpPr>
          <p:spPr>
            <a:xfrm>
              <a:off x="4477235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59" name="Object193">
              <a:extLst>
                <a:ext uri="{FF2B5EF4-FFF2-40B4-BE49-F238E27FC236}">
                  <a16:creationId xmlns:a16="http://schemas.microsoft.com/office/drawing/2014/main" id="{4984783C-09EC-02B3-BF54-C6ECC083FED3}"/>
                </a:ext>
              </a:extLst>
            </p:cNvPr>
            <p:cNvSpPr/>
            <p:nvPr/>
          </p:nvSpPr>
          <p:spPr>
            <a:xfrm>
              <a:off x="4608576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60" name="Object194">
              <a:extLst>
                <a:ext uri="{FF2B5EF4-FFF2-40B4-BE49-F238E27FC236}">
                  <a16:creationId xmlns:a16="http://schemas.microsoft.com/office/drawing/2014/main" id="{8CC2B072-6D60-EC8E-2D41-2A8FF6B8BB38}"/>
                </a:ext>
              </a:extLst>
            </p:cNvPr>
            <p:cNvSpPr/>
            <p:nvPr/>
          </p:nvSpPr>
          <p:spPr>
            <a:xfrm>
              <a:off x="4739917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61" name="Object195">
              <a:extLst>
                <a:ext uri="{FF2B5EF4-FFF2-40B4-BE49-F238E27FC236}">
                  <a16:creationId xmlns:a16="http://schemas.microsoft.com/office/drawing/2014/main" id="{6FF15559-6F55-A7BC-CC3B-0FC055577612}"/>
                </a:ext>
              </a:extLst>
            </p:cNvPr>
            <p:cNvSpPr/>
            <p:nvPr/>
          </p:nvSpPr>
          <p:spPr>
            <a:xfrm>
              <a:off x="4871258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62" name="Object196">
              <a:extLst>
                <a:ext uri="{FF2B5EF4-FFF2-40B4-BE49-F238E27FC236}">
                  <a16:creationId xmlns:a16="http://schemas.microsoft.com/office/drawing/2014/main" id="{FD8F0624-45C4-A2EE-9462-3C1BF944E6A0}"/>
                </a:ext>
              </a:extLst>
            </p:cNvPr>
            <p:cNvSpPr/>
            <p:nvPr/>
          </p:nvSpPr>
          <p:spPr>
            <a:xfrm>
              <a:off x="5002599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63" name="Object197">
              <a:extLst>
                <a:ext uri="{FF2B5EF4-FFF2-40B4-BE49-F238E27FC236}">
                  <a16:creationId xmlns:a16="http://schemas.microsoft.com/office/drawing/2014/main" id="{22432503-8331-2323-A3A9-FC68D298A526}"/>
                </a:ext>
              </a:extLst>
            </p:cNvPr>
            <p:cNvSpPr/>
            <p:nvPr/>
          </p:nvSpPr>
          <p:spPr>
            <a:xfrm>
              <a:off x="5133940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64" name="Object198">
              <a:extLst>
                <a:ext uri="{FF2B5EF4-FFF2-40B4-BE49-F238E27FC236}">
                  <a16:creationId xmlns:a16="http://schemas.microsoft.com/office/drawing/2014/main" id="{DF67D55D-FA77-54D6-5C41-A515F005AD81}"/>
                </a:ext>
              </a:extLst>
            </p:cNvPr>
            <p:cNvSpPr/>
            <p:nvPr/>
          </p:nvSpPr>
          <p:spPr>
            <a:xfrm>
              <a:off x="5265281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65" name="Object199">
              <a:extLst>
                <a:ext uri="{FF2B5EF4-FFF2-40B4-BE49-F238E27FC236}">
                  <a16:creationId xmlns:a16="http://schemas.microsoft.com/office/drawing/2014/main" id="{46B47B60-067A-639D-15AA-CC253E1D77FB}"/>
                </a:ext>
              </a:extLst>
            </p:cNvPr>
            <p:cNvSpPr/>
            <p:nvPr/>
          </p:nvSpPr>
          <p:spPr>
            <a:xfrm>
              <a:off x="5396623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66" name="Object200">
              <a:extLst>
                <a:ext uri="{FF2B5EF4-FFF2-40B4-BE49-F238E27FC236}">
                  <a16:creationId xmlns:a16="http://schemas.microsoft.com/office/drawing/2014/main" id="{B228EEDD-C5CB-746B-042C-5BE6B6708410}"/>
                </a:ext>
              </a:extLst>
            </p:cNvPr>
            <p:cNvSpPr/>
            <p:nvPr/>
          </p:nvSpPr>
          <p:spPr>
            <a:xfrm>
              <a:off x="5527964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67" name="Object201">
              <a:extLst>
                <a:ext uri="{FF2B5EF4-FFF2-40B4-BE49-F238E27FC236}">
                  <a16:creationId xmlns:a16="http://schemas.microsoft.com/office/drawing/2014/main" id="{24A5A919-4BFC-347F-7A89-E4597DA025C7}"/>
                </a:ext>
              </a:extLst>
            </p:cNvPr>
            <p:cNvSpPr/>
            <p:nvPr/>
          </p:nvSpPr>
          <p:spPr>
            <a:xfrm>
              <a:off x="5659305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68" name="Object202">
              <a:extLst>
                <a:ext uri="{FF2B5EF4-FFF2-40B4-BE49-F238E27FC236}">
                  <a16:creationId xmlns:a16="http://schemas.microsoft.com/office/drawing/2014/main" id="{C165C1E6-8413-57CD-9BB5-07A68EA137A5}"/>
                </a:ext>
              </a:extLst>
            </p:cNvPr>
            <p:cNvSpPr/>
            <p:nvPr/>
          </p:nvSpPr>
          <p:spPr>
            <a:xfrm>
              <a:off x="5790646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69" name="Object203">
              <a:extLst>
                <a:ext uri="{FF2B5EF4-FFF2-40B4-BE49-F238E27FC236}">
                  <a16:creationId xmlns:a16="http://schemas.microsoft.com/office/drawing/2014/main" id="{5F4A03E8-1B84-BC27-4A52-127F75AF573E}"/>
                </a:ext>
              </a:extLst>
            </p:cNvPr>
            <p:cNvSpPr/>
            <p:nvPr/>
          </p:nvSpPr>
          <p:spPr>
            <a:xfrm>
              <a:off x="5921987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70" name="Object204">
              <a:extLst>
                <a:ext uri="{FF2B5EF4-FFF2-40B4-BE49-F238E27FC236}">
                  <a16:creationId xmlns:a16="http://schemas.microsoft.com/office/drawing/2014/main" id="{EBC0207E-5316-DAE7-A323-902F03C7FCB9}"/>
                </a:ext>
              </a:extLst>
            </p:cNvPr>
            <p:cNvSpPr/>
            <p:nvPr/>
          </p:nvSpPr>
          <p:spPr>
            <a:xfrm>
              <a:off x="6053328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71" name="Object205">
              <a:extLst>
                <a:ext uri="{FF2B5EF4-FFF2-40B4-BE49-F238E27FC236}">
                  <a16:creationId xmlns:a16="http://schemas.microsoft.com/office/drawing/2014/main" id="{406502B4-83B9-6F55-A838-4884C7E1A3C1}"/>
                </a:ext>
              </a:extLst>
            </p:cNvPr>
            <p:cNvSpPr/>
            <p:nvPr/>
          </p:nvSpPr>
          <p:spPr>
            <a:xfrm>
              <a:off x="6184669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72" name="Object206">
              <a:extLst>
                <a:ext uri="{FF2B5EF4-FFF2-40B4-BE49-F238E27FC236}">
                  <a16:creationId xmlns:a16="http://schemas.microsoft.com/office/drawing/2014/main" id="{641E7CAE-A8AA-F44E-1EC8-1E3009432A0B}"/>
                </a:ext>
              </a:extLst>
            </p:cNvPr>
            <p:cNvSpPr/>
            <p:nvPr/>
          </p:nvSpPr>
          <p:spPr>
            <a:xfrm>
              <a:off x="6710033" y="410898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73" name="Object207">
              <a:extLst>
                <a:ext uri="{FF2B5EF4-FFF2-40B4-BE49-F238E27FC236}">
                  <a16:creationId xmlns:a16="http://schemas.microsoft.com/office/drawing/2014/main" id="{0C893502-CFA9-FFD9-889E-8849B70A1CE1}"/>
                </a:ext>
              </a:extLst>
            </p:cNvPr>
            <p:cNvSpPr/>
            <p:nvPr/>
          </p:nvSpPr>
          <p:spPr>
            <a:xfrm>
              <a:off x="1325049" y="424032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74" name="Object208">
              <a:extLst>
                <a:ext uri="{FF2B5EF4-FFF2-40B4-BE49-F238E27FC236}">
                  <a16:creationId xmlns:a16="http://schemas.microsoft.com/office/drawing/2014/main" id="{5F6C0C9A-C0CA-8726-CF93-FF49B87F77BC}"/>
                </a:ext>
              </a:extLst>
            </p:cNvPr>
            <p:cNvSpPr/>
            <p:nvPr/>
          </p:nvSpPr>
          <p:spPr>
            <a:xfrm>
              <a:off x="1850413" y="424032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75" name="Object209">
              <a:extLst>
                <a:ext uri="{FF2B5EF4-FFF2-40B4-BE49-F238E27FC236}">
                  <a16:creationId xmlns:a16="http://schemas.microsoft.com/office/drawing/2014/main" id="{BB305F05-2E06-6853-0BB9-8E135F421C55}"/>
                </a:ext>
              </a:extLst>
            </p:cNvPr>
            <p:cNvSpPr/>
            <p:nvPr/>
          </p:nvSpPr>
          <p:spPr>
            <a:xfrm>
              <a:off x="2375777" y="424032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76" name="Object210">
              <a:extLst>
                <a:ext uri="{FF2B5EF4-FFF2-40B4-BE49-F238E27FC236}">
                  <a16:creationId xmlns:a16="http://schemas.microsoft.com/office/drawing/2014/main" id="{38BCA5D6-B906-1ED4-D7DC-2DC7FD043CB1}"/>
                </a:ext>
              </a:extLst>
            </p:cNvPr>
            <p:cNvSpPr/>
            <p:nvPr/>
          </p:nvSpPr>
          <p:spPr>
            <a:xfrm>
              <a:off x="2769801" y="424032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77" name="Object211">
              <a:extLst>
                <a:ext uri="{FF2B5EF4-FFF2-40B4-BE49-F238E27FC236}">
                  <a16:creationId xmlns:a16="http://schemas.microsoft.com/office/drawing/2014/main" id="{1AEF0FAC-75B8-7AB0-816A-8886F64464A3}"/>
                </a:ext>
              </a:extLst>
            </p:cNvPr>
            <p:cNvSpPr/>
            <p:nvPr/>
          </p:nvSpPr>
          <p:spPr>
            <a:xfrm>
              <a:off x="4345894" y="424032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78" name="Object212">
              <a:extLst>
                <a:ext uri="{FF2B5EF4-FFF2-40B4-BE49-F238E27FC236}">
                  <a16:creationId xmlns:a16="http://schemas.microsoft.com/office/drawing/2014/main" id="{D74728C1-5501-6C27-1A3C-DE42C51E34FE}"/>
                </a:ext>
              </a:extLst>
            </p:cNvPr>
            <p:cNvSpPr/>
            <p:nvPr/>
          </p:nvSpPr>
          <p:spPr>
            <a:xfrm>
              <a:off x="4739917" y="424032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79" name="Object213">
              <a:extLst>
                <a:ext uri="{FF2B5EF4-FFF2-40B4-BE49-F238E27FC236}">
                  <a16:creationId xmlns:a16="http://schemas.microsoft.com/office/drawing/2014/main" id="{9A3DF8BB-C510-D5F8-E123-783A8AD334B4}"/>
                </a:ext>
              </a:extLst>
            </p:cNvPr>
            <p:cNvSpPr/>
            <p:nvPr/>
          </p:nvSpPr>
          <p:spPr>
            <a:xfrm>
              <a:off x="5527964" y="424032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80" name="Object214">
              <a:extLst>
                <a:ext uri="{FF2B5EF4-FFF2-40B4-BE49-F238E27FC236}">
                  <a16:creationId xmlns:a16="http://schemas.microsoft.com/office/drawing/2014/main" id="{126247FF-D39B-46E7-4C38-F50034958F3E}"/>
                </a:ext>
              </a:extLst>
            </p:cNvPr>
            <p:cNvSpPr/>
            <p:nvPr/>
          </p:nvSpPr>
          <p:spPr>
            <a:xfrm>
              <a:off x="6053328" y="424032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81" name="Object215">
              <a:extLst>
                <a:ext uri="{FF2B5EF4-FFF2-40B4-BE49-F238E27FC236}">
                  <a16:creationId xmlns:a16="http://schemas.microsoft.com/office/drawing/2014/main" id="{61BED29D-2940-C00F-6E86-80C9B2234516}"/>
                </a:ext>
              </a:extLst>
            </p:cNvPr>
            <p:cNvSpPr/>
            <p:nvPr/>
          </p:nvSpPr>
          <p:spPr>
            <a:xfrm>
              <a:off x="6710033" y="424032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82" name="Object216">
              <a:extLst>
                <a:ext uri="{FF2B5EF4-FFF2-40B4-BE49-F238E27FC236}">
                  <a16:creationId xmlns:a16="http://schemas.microsoft.com/office/drawing/2014/main" id="{F5C0E44F-8D1B-A2C4-F946-DD42E446184E}"/>
                </a:ext>
              </a:extLst>
            </p:cNvPr>
            <p:cNvSpPr/>
            <p:nvPr/>
          </p:nvSpPr>
          <p:spPr>
            <a:xfrm>
              <a:off x="1325049" y="437166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83" name="Object217">
              <a:extLst>
                <a:ext uri="{FF2B5EF4-FFF2-40B4-BE49-F238E27FC236}">
                  <a16:creationId xmlns:a16="http://schemas.microsoft.com/office/drawing/2014/main" id="{91FF883C-89A8-0874-64E1-EC69A7208D49}"/>
                </a:ext>
              </a:extLst>
            </p:cNvPr>
            <p:cNvSpPr/>
            <p:nvPr/>
          </p:nvSpPr>
          <p:spPr>
            <a:xfrm>
              <a:off x="2375777" y="437166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84" name="Object218">
              <a:extLst>
                <a:ext uri="{FF2B5EF4-FFF2-40B4-BE49-F238E27FC236}">
                  <a16:creationId xmlns:a16="http://schemas.microsoft.com/office/drawing/2014/main" id="{CD59CF98-695A-E7CA-A0FF-421B4C3A4BF8}"/>
                </a:ext>
              </a:extLst>
            </p:cNvPr>
            <p:cNvSpPr/>
            <p:nvPr/>
          </p:nvSpPr>
          <p:spPr>
            <a:xfrm>
              <a:off x="2769801" y="437166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85" name="Object219">
              <a:extLst>
                <a:ext uri="{FF2B5EF4-FFF2-40B4-BE49-F238E27FC236}">
                  <a16:creationId xmlns:a16="http://schemas.microsoft.com/office/drawing/2014/main" id="{655EE311-C89E-1871-CAB3-66159D07318B}"/>
                </a:ext>
              </a:extLst>
            </p:cNvPr>
            <p:cNvSpPr/>
            <p:nvPr/>
          </p:nvSpPr>
          <p:spPr>
            <a:xfrm>
              <a:off x="4214553" y="437166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586" name="Object220">
              <a:extLst>
                <a:ext uri="{FF2B5EF4-FFF2-40B4-BE49-F238E27FC236}">
                  <a16:creationId xmlns:a16="http://schemas.microsoft.com/office/drawing/2014/main" id="{35058981-7C1F-CFD0-976F-48753F47F018}"/>
                </a:ext>
              </a:extLst>
            </p:cNvPr>
            <p:cNvSpPr/>
            <p:nvPr/>
          </p:nvSpPr>
          <p:spPr>
            <a:xfrm>
              <a:off x="4214553" y="4371663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587" name="Object221">
              <a:extLst>
                <a:ext uri="{FF2B5EF4-FFF2-40B4-BE49-F238E27FC236}">
                  <a16:creationId xmlns:a16="http://schemas.microsoft.com/office/drawing/2014/main" id="{33D591AE-A1E8-7185-DC07-61AB788BC9A6}"/>
                </a:ext>
              </a:extLst>
            </p:cNvPr>
            <p:cNvSpPr/>
            <p:nvPr/>
          </p:nvSpPr>
          <p:spPr>
            <a:xfrm>
              <a:off x="4739917" y="437166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88" name="Object222">
              <a:extLst>
                <a:ext uri="{FF2B5EF4-FFF2-40B4-BE49-F238E27FC236}">
                  <a16:creationId xmlns:a16="http://schemas.microsoft.com/office/drawing/2014/main" id="{E8332017-E2BB-F3DB-C029-B89E8B7B52D0}"/>
                </a:ext>
              </a:extLst>
            </p:cNvPr>
            <p:cNvSpPr/>
            <p:nvPr/>
          </p:nvSpPr>
          <p:spPr>
            <a:xfrm>
              <a:off x="5527964" y="437166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89" name="Object223">
              <a:extLst>
                <a:ext uri="{FF2B5EF4-FFF2-40B4-BE49-F238E27FC236}">
                  <a16:creationId xmlns:a16="http://schemas.microsoft.com/office/drawing/2014/main" id="{3DB76FE8-67EA-5C21-9FBF-D4D77745405A}"/>
                </a:ext>
              </a:extLst>
            </p:cNvPr>
            <p:cNvSpPr/>
            <p:nvPr/>
          </p:nvSpPr>
          <p:spPr>
            <a:xfrm>
              <a:off x="6710033" y="437166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90" name="Object224">
              <a:extLst>
                <a:ext uri="{FF2B5EF4-FFF2-40B4-BE49-F238E27FC236}">
                  <a16:creationId xmlns:a16="http://schemas.microsoft.com/office/drawing/2014/main" id="{04ED8978-0E91-7D78-686F-8E487BB5532C}"/>
                </a:ext>
              </a:extLst>
            </p:cNvPr>
            <p:cNvSpPr/>
            <p:nvPr/>
          </p:nvSpPr>
          <p:spPr>
            <a:xfrm>
              <a:off x="668343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591" name="Object225">
              <a:extLst>
                <a:ext uri="{FF2B5EF4-FFF2-40B4-BE49-F238E27FC236}">
                  <a16:creationId xmlns:a16="http://schemas.microsoft.com/office/drawing/2014/main" id="{71250C81-9EAF-5A3B-0DB6-8F2D3D9F2130}"/>
                </a:ext>
              </a:extLst>
            </p:cNvPr>
            <p:cNvSpPr/>
            <p:nvPr/>
          </p:nvSpPr>
          <p:spPr>
            <a:xfrm>
              <a:off x="668343" y="4503004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592" name="Object226">
              <a:extLst>
                <a:ext uri="{FF2B5EF4-FFF2-40B4-BE49-F238E27FC236}">
                  <a16:creationId xmlns:a16="http://schemas.microsoft.com/office/drawing/2014/main" id="{E2186577-48C5-174A-150F-1ED7134AC72B}"/>
                </a:ext>
              </a:extLst>
            </p:cNvPr>
            <p:cNvSpPr/>
            <p:nvPr/>
          </p:nvSpPr>
          <p:spPr>
            <a:xfrm>
              <a:off x="799684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93" name="Object227">
              <a:extLst>
                <a:ext uri="{FF2B5EF4-FFF2-40B4-BE49-F238E27FC236}">
                  <a16:creationId xmlns:a16="http://schemas.microsoft.com/office/drawing/2014/main" id="{7B029D01-CF89-2541-1074-1DF3E119BDBA}"/>
                </a:ext>
              </a:extLst>
            </p:cNvPr>
            <p:cNvSpPr/>
            <p:nvPr/>
          </p:nvSpPr>
          <p:spPr>
            <a:xfrm>
              <a:off x="931025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94" name="Object228">
              <a:extLst>
                <a:ext uri="{FF2B5EF4-FFF2-40B4-BE49-F238E27FC236}">
                  <a16:creationId xmlns:a16="http://schemas.microsoft.com/office/drawing/2014/main" id="{F435A04F-23FF-760C-DABD-BF9A0F4B30ED}"/>
                </a:ext>
              </a:extLst>
            </p:cNvPr>
            <p:cNvSpPr/>
            <p:nvPr/>
          </p:nvSpPr>
          <p:spPr>
            <a:xfrm>
              <a:off x="1062367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95" name="Object229">
              <a:extLst>
                <a:ext uri="{FF2B5EF4-FFF2-40B4-BE49-F238E27FC236}">
                  <a16:creationId xmlns:a16="http://schemas.microsoft.com/office/drawing/2014/main" id="{9FEB38EB-F68D-E237-55BD-67D44BEB6D24}"/>
                </a:ext>
              </a:extLst>
            </p:cNvPr>
            <p:cNvSpPr/>
            <p:nvPr/>
          </p:nvSpPr>
          <p:spPr>
            <a:xfrm>
              <a:off x="1193708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96" name="Object230">
              <a:extLst>
                <a:ext uri="{FF2B5EF4-FFF2-40B4-BE49-F238E27FC236}">
                  <a16:creationId xmlns:a16="http://schemas.microsoft.com/office/drawing/2014/main" id="{538A91E4-C5C7-0C15-ACEB-08E411116A37}"/>
                </a:ext>
              </a:extLst>
            </p:cNvPr>
            <p:cNvSpPr/>
            <p:nvPr/>
          </p:nvSpPr>
          <p:spPr>
            <a:xfrm>
              <a:off x="1325049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97" name="Object231">
              <a:extLst>
                <a:ext uri="{FF2B5EF4-FFF2-40B4-BE49-F238E27FC236}">
                  <a16:creationId xmlns:a16="http://schemas.microsoft.com/office/drawing/2014/main" id="{6CAD8743-17E3-7272-56EC-44D8882420F2}"/>
                </a:ext>
              </a:extLst>
            </p:cNvPr>
            <p:cNvSpPr/>
            <p:nvPr/>
          </p:nvSpPr>
          <p:spPr>
            <a:xfrm>
              <a:off x="1456390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98" name="Object232">
              <a:extLst>
                <a:ext uri="{FF2B5EF4-FFF2-40B4-BE49-F238E27FC236}">
                  <a16:creationId xmlns:a16="http://schemas.microsoft.com/office/drawing/2014/main" id="{59FB4AA3-B7A2-7CBC-8153-6ED8730DD6AC}"/>
                </a:ext>
              </a:extLst>
            </p:cNvPr>
            <p:cNvSpPr/>
            <p:nvPr/>
          </p:nvSpPr>
          <p:spPr>
            <a:xfrm>
              <a:off x="2375777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599" name="Object233">
              <a:extLst>
                <a:ext uri="{FF2B5EF4-FFF2-40B4-BE49-F238E27FC236}">
                  <a16:creationId xmlns:a16="http://schemas.microsoft.com/office/drawing/2014/main" id="{298C614B-EDA2-C6A8-D33B-2BD006B33A91}"/>
                </a:ext>
              </a:extLst>
            </p:cNvPr>
            <p:cNvSpPr/>
            <p:nvPr/>
          </p:nvSpPr>
          <p:spPr>
            <a:xfrm>
              <a:off x="2769801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00" name="Object234">
              <a:extLst>
                <a:ext uri="{FF2B5EF4-FFF2-40B4-BE49-F238E27FC236}">
                  <a16:creationId xmlns:a16="http://schemas.microsoft.com/office/drawing/2014/main" id="{7385ABB8-2673-B100-F0A6-9D9EC7F240F4}"/>
                </a:ext>
              </a:extLst>
            </p:cNvPr>
            <p:cNvSpPr/>
            <p:nvPr/>
          </p:nvSpPr>
          <p:spPr>
            <a:xfrm>
              <a:off x="3295165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601" name="Object235">
              <a:extLst>
                <a:ext uri="{FF2B5EF4-FFF2-40B4-BE49-F238E27FC236}">
                  <a16:creationId xmlns:a16="http://schemas.microsoft.com/office/drawing/2014/main" id="{6536398D-E015-9D71-3BDA-694D2710B53E}"/>
                </a:ext>
              </a:extLst>
            </p:cNvPr>
            <p:cNvSpPr/>
            <p:nvPr/>
          </p:nvSpPr>
          <p:spPr>
            <a:xfrm>
              <a:off x="3295165" y="4503004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602" name="Object236">
              <a:extLst>
                <a:ext uri="{FF2B5EF4-FFF2-40B4-BE49-F238E27FC236}">
                  <a16:creationId xmlns:a16="http://schemas.microsoft.com/office/drawing/2014/main" id="{4A2BB143-6E70-1A17-BD78-8D7FBBBC7AE5}"/>
                </a:ext>
              </a:extLst>
            </p:cNvPr>
            <p:cNvSpPr/>
            <p:nvPr/>
          </p:nvSpPr>
          <p:spPr>
            <a:xfrm>
              <a:off x="4214553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03" name="Object237">
              <a:extLst>
                <a:ext uri="{FF2B5EF4-FFF2-40B4-BE49-F238E27FC236}">
                  <a16:creationId xmlns:a16="http://schemas.microsoft.com/office/drawing/2014/main" id="{2A2F4586-113E-3F0E-638F-532A2B7754FD}"/>
                </a:ext>
              </a:extLst>
            </p:cNvPr>
            <p:cNvSpPr/>
            <p:nvPr/>
          </p:nvSpPr>
          <p:spPr>
            <a:xfrm>
              <a:off x="4739917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04" name="Object238">
              <a:extLst>
                <a:ext uri="{FF2B5EF4-FFF2-40B4-BE49-F238E27FC236}">
                  <a16:creationId xmlns:a16="http://schemas.microsoft.com/office/drawing/2014/main" id="{EF9DE9D8-5A6C-556E-F1EC-CC00F5DBE814}"/>
                </a:ext>
              </a:extLst>
            </p:cNvPr>
            <p:cNvSpPr/>
            <p:nvPr/>
          </p:nvSpPr>
          <p:spPr>
            <a:xfrm>
              <a:off x="5527964" y="450300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05" name="Object239">
              <a:extLst>
                <a:ext uri="{FF2B5EF4-FFF2-40B4-BE49-F238E27FC236}">
                  <a16:creationId xmlns:a16="http://schemas.microsoft.com/office/drawing/2014/main" id="{126AD5C1-F1BF-E700-AF86-C020FBAB576D}"/>
                </a:ext>
              </a:extLst>
            </p:cNvPr>
            <p:cNvSpPr/>
            <p:nvPr/>
          </p:nvSpPr>
          <p:spPr>
            <a:xfrm>
              <a:off x="1325049" y="463434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06" name="Object240">
              <a:extLst>
                <a:ext uri="{FF2B5EF4-FFF2-40B4-BE49-F238E27FC236}">
                  <a16:creationId xmlns:a16="http://schemas.microsoft.com/office/drawing/2014/main" id="{D6D01CE6-EBF3-AE86-DF92-7AB3339C4E96}"/>
                </a:ext>
              </a:extLst>
            </p:cNvPr>
            <p:cNvSpPr/>
            <p:nvPr/>
          </p:nvSpPr>
          <p:spPr>
            <a:xfrm>
              <a:off x="2769801" y="463434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07" name="Object241">
              <a:extLst>
                <a:ext uri="{FF2B5EF4-FFF2-40B4-BE49-F238E27FC236}">
                  <a16:creationId xmlns:a16="http://schemas.microsoft.com/office/drawing/2014/main" id="{C606E388-4DA6-0BB2-BDCC-18993786A8E6}"/>
                </a:ext>
              </a:extLst>
            </p:cNvPr>
            <p:cNvSpPr/>
            <p:nvPr/>
          </p:nvSpPr>
          <p:spPr>
            <a:xfrm>
              <a:off x="3295165" y="463434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08" name="Object242">
              <a:extLst>
                <a:ext uri="{FF2B5EF4-FFF2-40B4-BE49-F238E27FC236}">
                  <a16:creationId xmlns:a16="http://schemas.microsoft.com/office/drawing/2014/main" id="{368C6BC8-E430-CD22-06BF-6A7A647A29A5}"/>
                </a:ext>
              </a:extLst>
            </p:cNvPr>
            <p:cNvSpPr/>
            <p:nvPr/>
          </p:nvSpPr>
          <p:spPr>
            <a:xfrm>
              <a:off x="4214553" y="463434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09" name="Object243">
              <a:extLst>
                <a:ext uri="{FF2B5EF4-FFF2-40B4-BE49-F238E27FC236}">
                  <a16:creationId xmlns:a16="http://schemas.microsoft.com/office/drawing/2014/main" id="{C3BEB2E3-C280-4CC3-7555-903FD6DD70E7}"/>
                </a:ext>
              </a:extLst>
            </p:cNvPr>
            <p:cNvSpPr/>
            <p:nvPr/>
          </p:nvSpPr>
          <p:spPr>
            <a:xfrm>
              <a:off x="4739917" y="463434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10" name="Object244">
              <a:extLst>
                <a:ext uri="{FF2B5EF4-FFF2-40B4-BE49-F238E27FC236}">
                  <a16:creationId xmlns:a16="http://schemas.microsoft.com/office/drawing/2014/main" id="{99285075-51A5-2AE6-68A6-ACD812F4AF17}"/>
                </a:ext>
              </a:extLst>
            </p:cNvPr>
            <p:cNvSpPr/>
            <p:nvPr/>
          </p:nvSpPr>
          <p:spPr>
            <a:xfrm>
              <a:off x="5527964" y="463434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11" name="Object245">
              <a:extLst>
                <a:ext uri="{FF2B5EF4-FFF2-40B4-BE49-F238E27FC236}">
                  <a16:creationId xmlns:a16="http://schemas.microsoft.com/office/drawing/2014/main" id="{3C661E46-1C8B-5AF7-05B8-75F6C0EC0C98}"/>
                </a:ext>
              </a:extLst>
            </p:cNvPr>
            <p:cNvSpPr/>
            <p:nvPr/>
          </p:nvSpPr>
          <p:spPr>
            <a:xfrm>
              <a:off x="1325049" y="476568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12" name="Object246">
              <a:extLst>
                <a:ext uri="{FF2B5EF4-FFF2-40B4-BE49-F238E27FC236}">
                  <a16:creationId xmlns:a16="http://schemas.microsoft.com/office/drawing/2014/main" id="{297664DF-CFCE-964E-358D-B9949C900AEB}"/>
                </a:ext>
              </a:extLst>
            </p:cNvPr>
            <p:cNvSpPr/>
            <p:nvPr/>
          </p:nvSpPr>
          <p:spPr>
            <a:xfrm>
              <a:off x="1850413" y="476568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613" name="Object247">
              <a:extLst>
                <a:ext uri="{FF2B5EF4-FFF2-40B4-BE49-F238E27FC236}">
                  <a16:creationId xmlns:a16="http://schemas.microsoft.com/office/drawing/2014/main" id="{4D95C616-48D6-F5FE-8391-EB4D92E87F70}"/>
                </a:ext>
              </a:extLst>
            </p:cNvPr>
            <p:cNvSpPr/>
            <p:nvPr/>
          </p:nvSpPr>
          <p:spPr>
            <a:xfrm>
              <a:off x="1850413" y="4765687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614" name="Object248">
              <a:extLst>
                <a:ext uri="{FF2B5EF4-FFF2-40B4-BE49-F238E27FC236}">
                  <a16:creationId xmlns:a16="http://schemas.microsoft.com/office/drawing/2014/main" id="{CE008CF5-6E11-2111-AD0F-02AAEE7A6F69}"/>
                </a:ext>
              </a:extLst>
            </p:cNvPr>
            <p:cNvSpPr/>
            <p:nvPr/>
          </p:nvSpPr>
          <p:spPr>
            <a:xfrm>
              <a:off x="2769801" y="476568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15" name="Object249">
              <a:extLst>
                <a:ext uri="{FF2B5EF4-FFF2-40B4-BE49-F238E27FC236}">
                  <a16:creationId xmlns:a16="http://schemas.microsoft.com/office/drawing/2014/main" id="{E3F1BA14-2A0B-731C-E750-CBA152998A67}"/>
                </a:ext>
              </a:extLst>
            </p:cNvPr>
            <p:cNvSpPr/>
            <p:nvPr/>
          </p:nvSpPr>
          <p:spPr>
            <a:xfrm>
              <a:off x="3295165" y="476568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16" name="Object250">
              <a:extLst>
                <a:ext uri="{FF2B5EF4-FFF2-40B4-BE49-F238E27FC236}">
                  <a16:creationId xmlns:a16="http://schemas.microsoft.com/office/drawing/2014/main" id="{E8E143D1-7FCE-B18D-C04F-9CA90446F713}"/>
                </a:ext>
              </a:extLst>
            </p:cNvPr>
            <p:cNvSpPr/>
            <p:nvPr/>
          </p:nvSpPr>
          <p:spPr>
            <a:xfrm>
              <a:off x="4214553" y="476568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17" name="Object251">
              <a:extLst>
                <a:ext uri="{FF2B5EF4-FFF2-40B4-BE49-F238E27FC236}">
                  <a16:creationId xmlns:a16="http://schemas.microsoft.com/office/drawing/2014/main" id="{5B094674-5EDE-EAB8-5245-1C238CEE8B2E}"/>
                </a:ext>
              </a:extLst>
            </p:cNvPr>
            <p:cNvSpPr/>
            <p:nvPr/>
          </p:nvSpPr>
          <p:spPr>
            <a:xfrm>
              <a:off x="4739917" y="476568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18" name="Object252">
              <a:extLst>
                <a:ext uri="{FF2B5EF4-FFF2-40B4-BE49-F238E27FC236}">
                  <a16:creationId xmlns:a16="http://schemas.microsoft.com/office/drawing/2014/main" id="{103EC48E-28CD-271F-6CCC-95BC643EFC63}"/>
                </a:ext>
              </a:extLst>
            </p:cNvPr>
            <p:cNvSpPr/>
            <p:nvPr/>
          </p:nvSpPr>
          <p:spPr>
            <a:xfrm>
              <a:off x="5527964" y="476568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19" name="Object253">
              <a:extLst>
                <a:ext uri="{FF2B5EF4-FFF2-40B4-BE49-F238E27FC236}">
                  <a16:creationId xmlns:a16="http://schemas.microsoft.com/office/drawing/2014/main" id="{349851BB-E6E0-437C-CE46-9129B9832DA4}"/>
                </a:ext>
              </a:extLst>
            </p:cNvPr>
            <p:cNvSpPr/>
            <p:nvPr/>
          </p:nvSpPr>
          <p:spPr>
            <a:xfrm>
              <a:off x="1325049" y="489702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20" name="Object254">
              <a:extLst>
                <a:ext uri="{FF2B5EF4-FFF2-40B4-BE49-F238E27FC236}">
                  <a16:creationId xmlns:a16="http://schemas.microsoft.com/office/drawing/2014/main" id="{813CE0C4-CFF0-7930-3736-8E86F48C2A95}"/>
                </a:ext>
              </a:extLst>
            </p:cNvPr>
            <p:cNvSpPr/>
            <p:nvPr/>
          </p:nvSpPr>
          <p:spPr>
            <a:xfrm>
              <a:off x="1850413" y="489702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21" name="Object255">
              <a:extLst>
                <a:ext uri="{FF2B5EF4-FFF2-40B4-BE49-F238E27FC236}">
                  <a16:creationId xmlns:a16="http://schemas.microsoft.com/office/drawing/2014/main" id="{31BAFF2E-3644-D62B-D5DF-BBF646744322}"/>
                </a:ext>
              </a:extLst>
            </p:cNvPr>
            <p:cNvSpPr/>
            <p:nvPr/>
          </p:nvSpPr>
          <p:spPr>
            <a:xfrm>
              <a:off x="2769801" y="489702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22" name="Object256">
              <a:extLst>
                <a:ext uri="{FF2B5EF4-FFF2-40B4-BE49-F238E27FC236}">
                  <a16:creationId xmlns:a16="http://schemas.microsoft.com/office/drawing/2014/main" id="{6E0023CF-A756-DBFE-057B-E9F96AE957A0}"/>
                </a:ext>
              </a:extLst>
            </p:cNvPr>
            <p:cNvSpPr/>
            <p:nvPr/>
          </p:nvSpPr>
          <p:spPr>
            <a:xfrm>
              <a:off x="3295165" y="489702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23" name="Object257">
              <a:extLst>
                <a:ext uri="{FF2B5EF4-FFF2-40B4-BE49-F238E27FC236}">
                  <a16:creationId xmlns:a16="http://schemas.microsoft.com/office/drawing/2014/main" id="{4ECF4B1B-B70E-EEB0-71F6-4B15EA02FA1F}"/>
                </a:ext>
              </a:extLst>
            </p:cNvPr>
            <p:cNvSpPr/>
            <p:nvPr/>
          </p:nvSpPr>
          <p:spPr>
            <a:xfrm>
              <a:off x="4214553" y="489702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24" name="Object258">
              <a:extLst>
                <a:ext uri="{FF2B5EF4-FFF2-40B4-BE49-F238E27FC236}">
                  <a16:creationId xmlns:a16="http://schemas.microsoft.com/office/drawing/2014/main" id="{D6892F54-8468-8AF3-77FE-8ED62ECBE9A0}"/>
                </a:ext>
              </a:extLst>
            </p:cNvPr>
            <p:cNvSpPr/>
            <p:nvPr/>
          </p:nvSpPr>
          <p:spPr>
            <a:xfrm>
              <a:off x="4739917" y="489702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25" name="Object259">
              <a:extLst>
                <a:ext uri="{FF2B5EF4-FFF2-40B4-BE49-F238E27FC236}">
                  <a16:creationId xmlns:a16="http://schemas.microsoft.com/office/drawing/2014/main" id="{D0301AFA-1492-A4E5-5547-8D387691CDC9}"/>
                </a:ext>
              </a:extLst>
            </p:cNvPr>
            <p:cNvSpPr/>
            <p:nvPr/>
          </p:nvSpPr>
          <p:spPr>
            <a:xfrm>
              <a:off x="5527964" y="4897028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26" name="Object260">
              <a:extLst>
                <a:ext uri="{FF2B5EF4-FFF2-40B4-BE49-F238E27FC236}">
                  <a16:creationId xmlns:a16="http://schemas.microsoft.com/office/drawing/2014/main" id="{27B32258-3A38-B2B7-703F-EA30EEA6900F}"/>
                </a:ext>
              </a:extLst>
            </p:cNvPr>
            <p:cNvSpPr/>
            <p:nvPr/>
          </p:nvSpPr>
          <p:spPr>
            <a:xfrm>
              <a:off x="1193708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627" name="Object261">
              <a:extLst>
                <a:ext uri="{FF2B5EF4-FFF2-40B4-BE49-F238E27FC236}">
                  <a16:creationId xmlns:a16="http://schemas.microsoft.com/office/drawing/2014/main" id="{FB2B2529-1F4B-2772-8106-1E59A82F091B}"/>
                </a:ext>
              </a:extLst>
            </p:cNvPr>
            <p:cNvSpPr/>
            <p:nvPr/>
          </p:nvSpPr>
          <p:spPr>
            <a:xfrm>
              <a:off x="1193708" y="5028369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628" name="Object262">
              <a:extLst>
                <a:ext uri="{FF2B5EF4-FFF2-40B4-BE49-F238E27FC236}">
                  <a16:creationId xmlns:a16="http://schemas.microsoft.com/office/drawing/2014/main" id="{02017336-50F6-1624-4A46-E1FB58E8E7F1}"/>
                </a:ext>
              </a:extLst>
            </p:cNvPr>
            <p:cNvSpPr/>
            <p:nvPr/>
          </p:nvSpPr>
          <p:spPr>
            <a:xfrm>
              <a:off x="1325049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29" name="Object263">
              <a:extLst>
                <a:ext uri="{FF2B5EF4-FFF2-40B4-BE49-F238E27FC236}">
                  <a16:creationId xmlns:a16="http://schemas.microsoft.com/office/drawing/2014/main" id="{6DBFF4D9-9ACF-E98D-2F64-664EF8BC8E86}"/>
                </a:ext>
              </a:extLst>
            </p:cNvPr>
            <p:cNvSpPr/>
            <p:nvPr/>
          </p:nvSpPr>
          <p:spPr>
            <a:xfrm>
              <a:off x="1456390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30" name="Object264">
              <a:extLst>
                <a:ext uri="{FF2B5EF4-FFF2-40B4-BE49-F238E27FC236}">
                  <a16:creationId xmlns:a16="http://schemas.microsoft.com/office/drawing/2014/main" id="{39C59170-B94E-7FAD-D382-1D2AA6AD002D}"/>
                </a:ext>
              </a:extLst>
            </p:cNvPr>
            <p:cNvSpPr/>
            <p:nvPr/>
          </p:nvSpPr>
          <p:spPr>
            <a:xfrm>
              <a:off x="1587731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31" name="Object265">
              <a:extLst>
                <a:ext uri="{FF2B5EF4-FFF2-40B4-BE49-F238E27FC236}">
                  <a16:creationId xmlns:a16="http://schemas.microsoft.com/office/drawing/2014/main" id="{95BD9BBB-F1EB-6AD7-D9D6-ED01B46A2992}"/>
                </a:ext>
              </a:extLst>
            </p:cNvPr>
            <p:cNvSpPr/>
            <p:nvPr/>
          </p:nvSpPr>
          <p:spPr>
            <a:xfrm>
              <a:off x="1719072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32" name="Object266">
              <a:extLst>
                <a:ext uri="{FF2B5EF4-FFF2-40B4-BE49-F238E27FC236}">
                  <a16:creationId xmlns:a16="http://schemas.microsoft.com/office/drawing/2014/main" id="{65DBBB67-EFE7-D706-A43E-1B433C52FB00}"/>
                </a:ext>
              </a:extLst>
            </p:cNvPr>
            <p:cNvSpPr/>
            <p:nvPr/>
          </p:nvSpPr>
          <p:spPr>
            <a:xfrm>
              <a:off x="1850413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33" name="Object267">
              <a:extLst>
                <a:ext uri="{FF2B5EF4-FFF2-40B4-BE49-F238E27FC236}">
                  <a16:creationId xmlns:a16="http://schemas.microsoft.com/office/drawing/2014/main" id="{52E166E2-45F8-D4CA-02D5-A842103E4856}"/>
                </a:ext>
              </a:extLst>
            </p:cNvPr>
            <p:cNvSpPr/>
            <p:nvPr/>
          </p:nvSpPr>
          <p:spPr>
            <a:xfrm>
              <a:off x="1981754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34" name="Object268">
              <a:extLst>
                <a:ext uri="{FF2B5EF4-FFF2-40B4-BE49-F238E27FC236}">
                  <a16:creationId xmlns:a16="http://schemas.microsoft.com/office/drawing/2014/main" id="{61F22D1D-3092-8502-2D3D-E3DB26451919}"/>
                </a:ext>
              </a:extLst>
            </p:cNvPr>
            <p:cNvSpPr/>
            <p:nvPr/>
          </p:nvSpPr>
          <p:spPr>
            <a:xfrm>
              <a:off x="2113095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35" name="Object269">
              <a:extLst>
                <a:ext uri="{FF2B5EF4-FFF2-40B4-BE49-F238E27FC236}">
                  <a16:creationId xmlns:a16="http://schemas.microsoft.com/office/drawing/2014/main" id="{694590DD-BB9E-9E54-1FAE-D8E1A51CF29A}"/>
                </a:ext>
              </a:extLst>
            </p:cNvPr>
            <p:cNvSpPr/>
            <p:nvPr/>
          </p:nvSpPr>
          <p:spPr>
            <a:xfrm>
              <a:off x="2244436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36" name="Object270">
              <a:extLst>
                <a:ext uri="{FF2B5EF4-FFF2-40B4-BE49-F238E27FC236}">
                  <a16:creationId xmlns:a16="http://schemas.microsoft.com/office/drawing/2014/main" id="{45F16FEC-9D63-27BB-E95E-C90B82F7A7B5}"/>
                </a:ext>
              </a:extLst>
            </p:cNvPr>
            <p:cNvSpPr/>
            <p:nvPr/>
          </p:nvSpPr>
          <p:spPr>
            <a:xfrm>
              <a:off x="2769801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37" name="Object271">
              <a:extLst>
                <a:ext uri="{FF2B5EF4-FFF2-40B4-BE49-F238E27FC236}">
                  <a16:creationId xmlns:a16="http://schemas.microsoft.com/office/drawing/2014/main" id="{A6198F7D-C17E-05C6-A1F5-6F5AABAEE232}"/>
                </a:ext>
              </a:extLst>
            </p:cNvPr>
            <p:cNvSpPr/>
            <p:nvPr/>
          </p:nvSpPr>
          <p:spPr>
            <a:xfrm>
              <a:off x="3295165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638" name="Object272">
              <a:extLst>
                <a:ext uri="{FF2B5EF4-FFF2-40B4-BE49-F238E27FC236}">
                  <a16:creationId xmlns:a16="http://schemas.microsoft.com/office/drawing/2014/main" id="{3B0AE0DB-DE5F-BD0F-79FB-11216307EA9A}"/>
                </a:ext>
              </a:extLst>
            </p:cNvPr>
            <p:cNvSpPr/>
            <p:nvPr/>
          </p:nvSpPr>
          <p:spPr>
            <a:xfrm>
              <a:off x="3295165" y="5028369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639" name="Object273">
              <a:extLst>
                <a:ext uri="{FF2B5EF4-FFF2-40B4-BE49-F238E27FC236}">
                  <a16:creationId xmlns:a16="http://schemas.microsoft.com/office/drawing/2014/main" id="{6B213976-F375-478E-8B71-06C6C3D77729}"/>
                </a:ext>
              </a:extLst>
            </p:cNvPr>
            <p:cNvSpPr/>
            <p:nvPr/>
          </p:nvSpPr>
          <p:spPr>
            <a:xfrm>
              <a:off x="3426506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40" name="Object274">
              <a:extLst>
                <a:ext uri="{FF2B5EF4-FFF2-40B4-BE49-F238E27FC236}">
                  <a16:creationId xmlns:a16="http://schemas.microsoft.com/office/drawing/2014/main" id="{06E0A001-8010-7DC8-9411-F33C03EE15E2}"/>
                </a:ext>
              </a:extLst>
            </p:cNvPr>
            <p:cNvSpPr/>
            <p:nvPr/>
          </p:nvSpPr>
          <p:spPr>
            <a:xfrm>
              <a:off x="3557847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41" name="Object275">
              <a:extLst>
                <a:ext uri="{FF2B5EF4-FFF2-40B4-BE49-F238E27FC236}">
                  <a16:creationId xmlns:a16="http://schemas.microsoft.com/office/drawing/2014/main" id="{98E7E7B5-9D89-7FAE-1676-A0FC586B6BA1}"/>
                </a:ext>
              </a:extLst>
            </p:cNvPr>
            <p:cNvSpPr/>
            <p:nvPr/>
          </p:nvSpPr>
          <p:spPr>
            <a:xfrm>
              <a:off x="3689188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42" name="Object276">
              <a:extLst>
                <a:ext uri="{FF2B5EF4-FFF2-40B4-BE49-F238E27FC236}">
                  <a16:creationId xmlns:a16="http://schemas.microsoft.com/office/drawing/2014/main" id="{A2BAF86D-F62F-B26D-9E7C-15BE3DEE1E93}"/>
                </a:ext>
              </a:extLst>
            </p:cNvPr>
            <p:cNvSpPr/>
            <p:nvPr/>
          </p:nvSpPr>
          <p:spPr>
            <a:xfrm>
              <a:off x="3820529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43" name="Object277">
              <a:extLst>
                <a:ext uri="{FF2B5EF4-FFF2-40B4-BE49-F238E27FC236}">
                  <a16:creationId xmlns:a16="http://schemas.microsoft.com/office/drawing/2014/main" id="{1F2433BE-ABF1-7AB4-6FF2-B0965D6CAC6D}"/>
                </a:ext>
              </a:extLst>
            </p:cNvPr>
            <p:cNvSpPr/>
            <p:nvPr/>
          </p:nvSpPr>
          <p:spPr>
            <a:xfrm>
              <a:off x="3951871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44" name="Object278">
              <a:extLst>
                <a:ext uri="{FF2B5EF4-FFF2-40B4-BE49-F238E27FC236}">
                  <a16:creationId xmlns:a16="http://schemas.microsoft.com/office/drawing/2014/main" id="{A7A74261-BC70-EF34-99A1-DC36D1102430}"/>
                </a:ext>
              </a:extLst>
            </p:cNvPr>
            <p:cNvSpPr/>
            <p:nvPr/>
          </p:nvSpPr>
          <p:spPr>
            <a:xfrm>
              <a:off x="4083212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45" name="Object279">
              <a:extLst>
                <a:ext uri="{FF2B5EF4-FFF2-40B4-BE49-F238E27FC236}">
                  <a16:creationId xmlns:a16="http://schemas.microsoft.com/office/drawing/2014/main" id="{A35DA572-D505-333F-1E01-6F374F940629}"/>
                </a:ext>
              </a:extLst>
            </p:cNvPr>
            <p:cNvSpPr/>
            <p:nvPr/>
          </p:nvSpPr>
          <p:spPr>
            <a:xfrm>
              <a:off x="4214553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46" name="Object280">
              <a:extLst>
                <a:ext uri="{FF2B5EF4-FFF2-40B4-BE49-F238E27FC236}">
                  <a16:creationId xmlns:a16="http://schemas.microsoft.com/office/drawing/2014/main" id="{22DAE2B3-11DE-D34F-9F7E-62F9752FAEF1}"/>
                </a:ext>
              </a:extLst>
            </p:cNvPr>
            <p:cNvSpPr/>
            <p:nvPr/>
          </p:nvSpPr>
          <p:spPr>
            <a:xfrm>
              <a:off x="4345894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47" name="Object281">
              <a:extLst>
                <a:ext uri="{FF2B5EF4-FFF2-40B4-BE49-F238E27FC236}">
                  <a16:creationId xmlns:a16="http://schemas.microsoft.com/office/drawing/2014/main" id="{801BBBB4-06F7-C0C9-F2E3-A419B6C572A0}"/>
                </a:ext>
              </a:extLst>
            </p:cNvPr>
            <p:cNvSpPr/>
            <p:nvPr/>
          </p:nvSpPr>
          <p:spPr>
            <a:xfrm>
              <a:off x="4477235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48" name="Object282">
              <a:extLst>
                <a:ext uri="{FF2B5EF4-FFF2-40B4-BE49-F238E27FC236}">
                  <a16:creationId xmlns:a16="http://schemas.microsoft.com/office/drawing/2014/main" id="{18F82A47-592C-5E81-2CC5-F3E3D9DD0A02}"/>
                </a:ext>
              </a:extLst>
            </p:cNvPr>
            <p:cNvSpPr/>
            <p:nvPr/>
          </p:nvSpPr>
          <p:spPr>
            <a:xfrm>
              <a:off x="4608576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49" name="Object283">
              <a:extLst>
                <a:ext uri="{FF2B5EF4-FFF2-40B4-BE49-F238E27FC236}">
                  <a16:creationId xmlns:a16="http://schemas.microsoft.com/office/drawing/2014/main" id="{DC6AA739-ABB2-110E-88C2-C0237241CAA0}"/>
                </a:ext>
              </a:extLst>
            </p:cNvPr>
            <p:cNvSpPr/>
            <p:nvPr/>
          </p:nvSpPr>
          <p:spPr>
            <a:xfrm>
              <a:off x="4739917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50" name="Object284">
              <a:extLst>
                <a:ext uri="{FF2B5EF4-FFF2-40B4-BE49-F238E27FC236}">
                  <a16:creationId xmlns:a16="http://schemas.microsoft.com/office/drawing/2014/main" id="{02757E34-0DFF-14CB-8ACB-1C6EE8D3E9E3}"/>
                </a:ext>
              </a:extLst>
            </p:cNvPr>
            <p:cNvSpPr/>
            <p:nvPr/>
          </p:nvSpPr>
          <p:spPr>
            <a:xfrm>
              <a:off x="4871258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51" name="Object285">
              <a:extLst>
                <a:ext uri="{FF2B5EF4-FFF2-40B4-BE49-F238E27FC236}">
                  <a16:creationId xmlns:a16="http://schemas.microsoft.com/office/drawing/2014/main" id="{57807FF1-9808-B9CB-8E89-5908CE4B2F7F}"/>
                </a:ext>
              </a:extLst>
            </p:cNvPr>
            <p:cNvSpPr/>
            <p:nvPr/>
          </p:nvSpPr>
          <p:spPr>
            <a:xfrm>
              <a:off x="5002599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52" name="Object286">
              <a:extLst>
                <a:ext uri="{FF2B5EF4-FFF2-40B4-BE49-F238E27FC236}">
                  <a16:creationId xmlns:a16="http://schemas.microsoft.com/office/drawing/2014/main" id="{90CAAFCB-7734-6B37-8E72-FEE567EAEB34}"/>
                </a:ext>
              </a:extLst>
            </p:cNvPr>
            <p:cNvSpPr/>
            <p:nvPr/>
          </p:nvSpPr>
          <p:spPr>
            <a:xfrm>
              <a:off x="5527964" y="5028369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53" name="Object287">
              <a:extLst>
                <a:ext uri="{FF2B5EF4-FFF2-40B4-BE49-F238E27FC236}">
                  <a16:creationId xmlns:a16="http://schemas.microsoft.com/office/drawing/2014/main" id="{BB7DD0FB-EEE2-F596-931E-87863CFBB29E}"/>
                </a:ext>
              </a:extLst>
            </p:cNvPr>
            <p:cNvSpPr/>
            <p:nvPr/>
          </p:nvSpPr>
          <p:spPr>
            <a:xfrm>
              <a:off x="1850413" y="515971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54" name="Object288">
              <a:extLst>
                <a:ext uri="{FF2B5EF4-FFF2-40B4-BE49-F238E27FC236}">
                  <a16:creationId xmlns:a16="http://schemas.microsoft.com/office/drawing/2014/main" id="{023871E0-3B56-EFED-FB24-342809E7DB37}"/>
                </a:ext>
              </a:extLst>
            </p:cNvPr>
            <p:cNvSpPr/>
            <p:nvPr/>
          </p:nvSpPr>
          <p:spPr>
            <a:xfrm>
              <a:off x="2769801" y="515971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55" name="Object289">
              <a:extLst>
                <a:ext uri="{FF2B5EF4-FFF2-40B4-BE49-F238E27FC236}">
                  <a16:creationId xmlns:a16="http://schemas.microsoft.com/office/drawing/2014/main" id="{F7730F82-7861-375C-3F45-53639558F921}"/>
                </a:ext>
              </a:extLst>
            </p:cNvPr>
            <p:cNvSpPr/>
            <p:nvPr/>
          </p:nvSpPr>
          <p:spPr>
            <a:xfrm>
              <a:off x="3295165" y="515971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56" name="Object290">
              <a:extLst>
                <a:ext uri="{FF2B5EF4-FFF2-40B4-BE49-F238E27FC236}">
                  <a16:creationId xmlns:a16="http://schemas.microsoft.com/office/drawing/2014/main" id="{552C8949-E3F3-9906-04E7-8E42B738F6CA}"/>
                </a:ext>
              </a:extLst>
            </p:cNvPr>
            <p:cNvSpPr/>
            <p:nvPr/>
          </p:nvSpPr>
          <p:spPr>
            <a:xfrm>
              <a:off x="4214553" y="515971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57" name="Object291">
              <a:extLst>
                <a:ext uri="{FF2B5EF4-FFF2-40B4-BE49-F238E27FC236}">
                  <a16:creationId xmlns:a16="http://schemas.microsoft.com/office/drawing/2014/main" id="{633F0393-4905-32B0-16DC-B5D1A081E7DD}"/>
                </a:ext>
              </a:extLst>
            </p:cNvPr>
            <p:cNvSpPr/>
            <p:nvPr/>
          </p:nvSpPr>
          <p:spPr>
            <a:xfrm>
              <a:off x="4739917" y="515971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58" name="Object292">
              <a:extLst>
                <a:ext uri="{FF2B5EF4-FFF2-40B4-BE49-F238E27FC236}">
                  <a16:creationId xmlns:a16="http://schemas.microsoft.com/office/drawing/2014/main" id="{EE4861C1-D8D5-5B14-A7DF-93AB3138D02F}"/>
                </a:ext>
              </a:extLst>
            </p:cNvPr>
            <p:cNvSpPr/>
            <p:nvPr/>
          </p:nvSpPr>
          <p:spPr>
            <a:xfrm>
              <a:off x="5527964" y="5159710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59" name="Object293">
              <a:extLst>
                <a:ext uri="{FF2B5EF4-FFF2-40B4-BE49-F238E27FC236}">
                  <a16:creationId xmlns:a16="http://schemas.microsoft.com/office/drawing/2014/main" id="{ABFA0CE7-7181-1FA7-A15B-48549E5E8B6A}"/>
                </a:ext>
              </a:extLst>
            </p:cNvPr>
            <p:cNvSpPr/>
            <p:nvPr/>
          </p:nvSpPr>
          <p:spPr>
            <a:xfrm>
              <a:off x="1850413" y="529105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60" name="Object294">
              <a:extLst>
                <a:ext uri="{FF2B5EF4-FFF2-40B4-BE49-F238E27FC236}">
                  <a16:creationId xmlns:a16="http://schemas.microsoft.com/office/drawing/2014/main" id="{5E81B518-3D2F-14B3-8FE3-27DACDDC9FF9}"/>
                </a:ext>
              </a:extLst>
            </p:cNvPr>
            <p:cNvSpPr/>
            <p:nvPr/>
          </p:nvSpPr>
          <p:spPr>
            <a:xfrm>
              <a:off x="2769801" y="529105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61" name="Object295">
              <a:extLst>
                <a:ext uri="{FF2B5EF4-FFF2-40B4-BE49-F238E27FC236}">
                  <a16:creationId xmlns:a16="http://schemas.microsoft.com/office/drawing/2014/main" id="{6521BEA2-0DCE-BE81-6FCC-F56D7A0E5C43}"/>
                </a:ext>
              </a:extLst>
            </p:cNvPr>
            <p:cNvSpPr/>
            <p:nvPr/>
          </p:nvSpPr>
          <p:spPr>
            <a:xfrm>
              <a:off x="3295165" y="529105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62" name="Object296">
              <a:extLst>
                <a:ext uri="{FF2B5EF4-FFF2-40B4-BE49-F238E27FC236}">
                  <a16:creationId xmlns:a16="http://schemas.microsoft.com/office/drawing/2014/main" id="{A3776C11-10F2-1C0F-141D-5D7F53193A78}"/>
                </a:ext>
              </a:extLst>
            </p:cNvPr>
            <p:cNvSpPr/>
            <p:nvPr/>
          </p:nvSpPr>
          <p:spPr>
            <a:xfrm>
              <a:off x="4739917" y="5291051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63" name="Object297">
              <a:extLst>
                <a:ext uri="{FF2B5EF4-FFF2-40B4-BE49-F238E27FC236}">
                  <a16:creationId xmlns:a16="http://schemas.microsoft.com/office/drawing/2014/main" id="{363010FD-7C0D-7122-0606-4EA3B6D7CED2}"/>
                </a:ext>
              </a:extLst>
            </p:cNvPr>
            <p:cNvSpPr/>
            <p:nvPr/>
          </p:nvSpPr>
          <p:spPr>
            <a:xfrm>
              <a:off x="799684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664" name="Object298">
              <a:extLst>
                <a:ext uri="{FF2B5EF4-FFF2-40B4-BE49-F238E27FC236}">
                  <a16:creationId xmlns:a16="http://schemas.microsoft.com/office/drawing/2014/main" id="{D577FD1D-A3D2-2CC5-71B8-B138427B0400}"/>
                </a:ext>
              </a:extLst>
            </p:cNvPr>
            <p:cNvSpPr/>
            <p:nvPr/>
          </p:nvSpPr>
          <p:spPr>
            <a:xfrm>
              <a:off x="799684" y="5422392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665" name="Object299">
              <a:extLst>
                <a:ext uri="{FF2B5EF4-FFF2-40B4-BE49-F238E27FC236}">
                  <a16:creationId xmlns:a16="http://schemas.microsoft.com/office/drawing/2014/main" id="{E44336CE-3A76-A746-3F6E-5C310AD3AFC4}"/>
                </a:ext>
              </a:extLst>
            </p:cNvPr>
            <p:cNvSpPr/>
            <p:nvPr/>
          </p:nvSpPr>
          <p:spPr>
            <a:xfrm>
              <a:off x="931025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66" name="Object300">
              <a:extLst>
                <a:ext uri="{FF2B5EF4-FFF2-40B4-BE49-F238E27FC236}">
                  <a16:creationId xmlns:a16="http://schemas.microsoft.com/office/drawing/2014/main" id="{AE154474-5F97-3B26-D938-B302C2A05F4E}"/>
                </a:ext>
              </a:extLst>
            </p:cNvPr>
            <p:cNvSpPr/>
            <p:nvPr/>
          </p:nvSpPr>
          <p:spPr>
            <a:xfrm>
              <a:off x="1062367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67" name="Object301">
              <a:extLst>
                <a:ext uri="{FF2B5EF4-FFF2-40B4-BE49-F238E27FC236}">
                  <a16:creationId xmlns:a16="http://schemas.microsoft.com/office/drawing/2014/main" id="{C91F81F1-535B-DA93-1CEA-B0C32135A245}"/>
                </a:ext>
              </a:extLst>
            </p:cNvPr>
            <p:cNvSpPr/>
            <p:nvPr/>
          </p:nvSpPr>
          <p:spPr>
            <a:xfrm>
              <a:off x="1193708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68" name="Object302">
              <a:extLst>
                <a:ext uri="{FF2B5EF4-FFF2-40B4-BE49-F238E27FC236}">
                  <a16:creationId xmlns:a16="http://schemas.microsoft.com/office/drawing/2014/main" id="{03D70E87-F7FE-F514-EC14-7001814DD61B}"/>
                </a:ext>
              </a:extLst>
            </p:cNvPr>
            <p:cNvSpPr/>
            <p:nvPr/>
          </p:nvSpPr>
          <p:spPr>
            <a:xfrm>
              <a:off x="1325049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69" name="Object303">
              <a:extLst>
                <a:ext uri="{FF2B5EF4-FFF2-40B4-BE49-F238E27FC236}">
                  <a16:creationId xmlns:a16="http://schemas.microsoft.com/office/drawing/2014/main" id="{CD2B735E-CEFE-E5C8-7CEC-7B732CA4156A}"/>
                </a:ext>
              </a:extLst>
            </p:cNvPr>
            <p:cNvSpPr/>
            <p:nvPr/>
          </p:nvSpPr>
          <p:spPr>
            <a:xfrm>
              <a:off x="1456390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70" name="Object304">
              <a:extLst>
                <a:ext uri="{FF2B5EF4-FFF2-40B4-BE49-F238E27FC236}">
                  <a16:creationId xmlns:a16="http://schemas.microsoft.com/office/drawing/2014/main" id="{F2F44B0E-E68B-CDF7-108F-82311AC06513}"/>
                </a:ext>
              </a:extLst>
            </p:cNvPr>
            <p:cNvSpPr/>
            <p:nvPr/>
          </p:nvSpPr>
          <p:spPr>
            <a:xfrm>
              <a:off x="1587731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71" name="Object305">
              <a:extLst>
                <a:ext uri="{FF2B5EF4-FFF2-40B4-BE49-F238E27FC236}">
                  <a16:creationId xmlns:a16="http://schemas.microsoft.com/office/drawing/2014/main" id="{ADFA0286-B693-5B6E-2136-F53EA2228DB1}"/>
                </a:ext>
              </a:extLst>
            </p:cNvPr>
            <p:cNvSpPr/>
            <p:nvPr/>
          </p:nvSpPr>
          <p:spPr>
            <a:xfrm>
              <a:off x="1719072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72" name="Object306">
              <a:extLst>
                <a:ext uri="{FF2B5EF4-FFF2-40B4-BE49-F238E27FC236}">
                  <a16:creationId xmlns:a16="http://schemas.microsoft.com/office/drawing/2014/main" id="{DA9BDEBD-F215-9B04-90BB-7D1CBAB1F2E3}"/>
                </a:ext>
              </a:extLst>
            </p:cNvPr>
            <p:cNvSpPr/>
            <p:nvPr/>
          </p:nvSpPr>
          <p:spPr>
            <a:xfrm>
              <a:off x="1850413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73" name="Object307">
              <a:extLst>
                <a:ext uri="{FF2B5EF4-FFF2-40B4-BE49-F238E27FC236}">
                  <a16:creationId xmlns:a16="http://schemas.microsoft.com/office/drawing/2014/main" id="{518A990A-16B0-5556-96FE-2048A0AE082E}"/>
                </a:ext>
              </a:extLst>
            </p:cNvPr>
            <p:cNvSpPr/>
            <p:nvPr/>
          </p:nvSpPr>
          <p:spPr>
            <a:xfrm>
              <a:off x="2638460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500" dirty="0"/>
            </a:p>
          </p:txBody>
        </p:sp>
        <p:sp>
          <p:nvSpPr>
            <p:cNvPr id="674" name="Object308">
              <a:extLst>
                <a:ext uri="{FF2B5EF4-FFF2-40B4-BE49-F238E27FC236}">
                  <a16:creationId xmlns:a16="http://schemas.microsoft.com/office/drawing/2014/main" id="{8369358D-5707-286A-8B00-DB9575E24EA7}"/>
                </a:ext>
              </a:extLst>
            </p:cNvPr>
            <p:cNvSpPr/>
            <p:nvPr/>
          </p:nvSpPr>
          <p:spPr>
            <a:xfrm>
              <a:off x="2638460" y="5422392"/>
              <a:ext cx="131341" cy="65671"/>
            </a:xfrm>
            <a:prstGeom prst="rect">
              <a:avLst/>
            </a:prstGeom>
            <a:noFill/>
            <a:ln/>
          </p:spPr>
          <p:txBody>
            <a:bodyPr wrap="square" lIns="11430" tIns="6350" rIns="0" bIns="0" rtlCol="0" anchor="t"/>
            <a:lstStyle/>
            <a:p>
              <a:pPr algn="l"/>
              <a:endParaRPr lang="en-US" sz="400" dirty="0"/>
            </a:p>
          </p:txBody>
        </p:sp>
        <p:sp>
          <p:nvSpPr>
            <p:cNvPr id="675" name="Object309">
              <a:extLst>
                <a:ext uri="{FF2B5EF4-FFF2-40B4-BE49-F238E27FC236}">
                  <a16:creationId xmlns:a16="http://schemas.microsoft.com/office/drawing/2014/main" id="{5F3D4A83-3964-ACA6-7163-3C1CCA87F0E8}"/>
                </a:ext>
              </a:extLst>
            </p:cNvPr>
            <p:cNvSpPr/>
            <p:nvPr/>
          </p:nvSpPr>
          <p:spPr>
            <a:xfrm>
              <a:off x="2769801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76" name="Object310">
              <a:extLst>
                <a:ext uri="{FF2B5EF4-FFF2-40B4-BE49-F238E27FC236}">
                  <a16:creationId xmlns:a16="http://schemas.microsoft.com/office/drawing/2014/main" id="{FB14FB79-D285-41B4-9F9B-6A963FD50DFF}"/>
                </a:ext>
              </a:extLst>
            </p:cNvPr>
            <p:cNvSpPr/>
            <p:nvPr/>
          </p:nvSpPr>
          <p:spPr>
            <a:xfrm>
              <a:off x="2901142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77" name="Object311">
              <a:extLst>
                <a:ext uri="{FF2B5EF4-FFF2-40B4-BE49-F238E27FC236}">
                  <a16:creationId xmlns:a16="http://schemas.microsoft.com/office/drawing/2014/main" id="{E6CD07E7-1865-F012-9D00-F7583662ADEE}"/>
                </a:ext>
              </a:extLst>
            </p:cNvPr>
            <p:cNvSpPr/>
            <p:nvPr/>
          </p:nvSpPr>
          <p:spPr>
            <a:xfrm>
              <a:off x="3032483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78" name="Object312">
              <a:extLst>
                <a:ext uri="{FF2B5EF4-FFF2-40B4-BE49-F238E27FC236}">
                  <a16:creationId xmlns:a16="http://schemas.microsoft.com/office/drawing/2014/main" id="{FFB5CD77-1E24-81E3-745B-8C6148EDDFB5}"/>
                </a:ext>
              </a:extLst>
            </p:cNvPr>
            <p:cNvSpPr/>
            <p:nvPr/>
          </p:nvSpPr>
          <p:spPr>
            <a:xfrm>
              <a:off x="3163824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79" name="Object313">
              <a:extLst>
                <a:ext uri="{FF2B5EF4-FFF2-40B4-BE49-F238E27FC236}">
                  <a16:creationId xmlns:a16="http://schemas.microsoft.com/office/drawing/2014/main" id="{6358CD20-2F55-EBAC-7590-BBEF91C171A0}"/>
                </a:ext>
              </a:extLst>
            </p:cNvPr>
            <p:cNvSpPr/>
            <p:nvPr/>
          </p:nvSpPr>
          <p:spPr>
            <a:xfrm>
              <a:off x="3295165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80" name="Object314">
              <a:extLst>
                <a:ext uri="{FF2B5EF4-FFF2-40B4-BE49-F238E27FC236}">
                  <a16:creationId xmlns:a16="http://schemas.microsoft.com/office/drawing/2014/main" id="{206B608B-B479-FE67-D6CF-9315BD2B27C2}"/>
                </a:ext>
              </a:extLst>
            </p:cNvPr>
            <p:cNvSpPr/>
            <p:nvPr/>
          </p:nvSpPr>
          <p:spPr>
            <a:xfrm>
              <a:off x="3426506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81" name="Object315">
              <a:extLst>
                <a:ext uri="{FF2B5EF4-FFF2-40B4-BE49-F238E27FC236}">
                  <a16:creationId xmlns:a16="http://schemas.microsoft.com/office/drawing/2014/main" id="{53803586-C377-B419-1853-CFBC74C2EAE2}"/>
                </a:ext>
              </a:extLst>
            </p:cNvPr>
            <p:cNvSpPr/>
            <p:nvPr/>
          </p:nvSpPr>
          <p:spPr>
            <a:xfrm>
              <a:off x="3557847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82" name="Object316">
              <a:extLst>
                <a:ext uri="{FF2B5EF4-FFF2-40B4-BE49-F238E27FC236}">
                  <a16:creationId xmlns:a16="http://schemas.microsoft.com/office/drawing/2014/main" id="{FE14FCFE-8A4C-B8F2-7E78-642AA2554DDF}"/>
                </a:ext>
              </a:extLst>
            </p:cNvPr>
            <p:cNvSpPr/>
            <p:nvPr/>
          </p:nvSpPr>
          <p:spPr>
            <a:xfrm>
              <a:off x="3689188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83" name="Object317">
              <a:extLst>
                <a:ext uri="{FF2B5EF4-FFF2-40B4-BE49-F238E27FC236}">
                  <a16:creationId xmlns:a16="http://schemas.microsoft.com/office/drawing/2014/main" id="{A85C9467-4EAC-30A6-4EF9-879C43A0833F}"/>
                </a:ext>
              </a:extLst>
            </p:cNvPr>
            <p:cNvSpPr/>
            <p:nvPr/>
          </p:nvSpPr>
          <p:spPr>
            <a:xfrm>
              <a:off x="3820529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84" name="Object318">
              <a:extLst>
                <a:ext uri="{FF2B5EF4-FFF2-40B4-BE49-F238E27FC236}">
                  <a16:creationId xmlns:a16="http://schemas.microsoft.com/office/drawing/2014/main" id="{B512E6A9-EC9D-7052-9E9E-35D3CB1E85C8}"/>
                </a:ext>
              </a:extLst>
            </p:cNvPr>
            <p:cNvSpPr/>
            <p:nvPr/>
          </p:nvSpPr>
          <p:spPr>
            <a:xfrm>
              <a:off x="3951871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85" name="Object319">
              <a:extLst>
                <a:ext uri="{FF2B5EF4-FFF2-40B4-BE49-F238E27FC236}">
                  <a16:creationId xmlns:a16="http://schemas.microsoft.com/office/drawing/2014/main" id="{C91E8778-B619-E309-1313-3E943144294F}"/>
                </a:ext>
              </a:extLst>
            </p:cNvPr>
            <p:cNvSpPr/>
            <p:nvPr/>
          </p:nvSpPr>
          <p:spPr>
            <a:xfrm>
              <a:off x="4083212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86" name="Object320">
              <a:extLst>
                <a:ext uri="{FF2B5EF4-FFF2-40B4-BE49-F238E27FC236}">
                  <a16:creationId xmlns:a16="http://schemas.microsoft.com/office/drawing/2014/main" id="{747C7C11-3F36-D414-8378-2FE796DA7B9C}"/>
                </a:ext>
              </a:extLst>
            </p:cNvPr>
            <p:cNvSpPr/>
            <p:nvPr/>
          </p:nvSpPr>
          <p:spPr>
            <a:xfrm>
              <a:off x="4214553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87" name="Object321">
              <a:extLst>
                <a:ext uri="{FF2B5EF4-FFF2-40B4-BE49-F238E27FC236}">
                  <a16:creationId xmlns:a16="http://schemas.microsoft.com/office/drawing/2014/main" id="{B464E8A0-9479-8AED-FB6E-8DF791B1713A}"/>
                </a:ext>
              </a:extLst>
            </p:cNvPr>
            <p:cNvSpPr/>
            <p:nvPr/>
          </p:nvSpPr>
          <p:spPr>
            <a:xfrm>
              <a:off x="4345894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88" name="Object322">
              <a:extLst>
                <a:ext uri="{FF2B5EF4-FFF2-40B4-BE49-F238E27FC236}">
                  <a16:creationId xmlns:a16="http://schemas.microsoft.com/office/drawing/2014/main" id="{9DD66A05-F965-93B3-E2B1-44A030D0A839}"/>
                </a:ext>
              </a:extLst>
            </p:cNvPr>
            <p:cNvSpPr/>
            <p:nvPr/>
          </p:nvSpPr>
          <p:spPr>
            <a:xfrm>
              <a:off x="4477235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89" name="Object323">
              <a:extLst>
                <a:ext uri="{FF2B5EF4-FFF2-40B4-BE49-F238E27FC236}">
                  <a16:creationId xmlns:a16="http://schemas.microsoft.com/office/drawing/2014/main" id="{2A4088E9-F330-B36B-5431-71776F0D42AB}"/>
                </a:ext>
              </a:extLst>
            </p:cNvPr>
            <p:cNvSpPr/>
            <p:nvPr/>
          </p:nvSpPr>
          <p:spPr>
            <a:xfrm>
              <a:off x="4608576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90" name="Object324">
              <a:extLst>
                <a:ext uri="{FF2B5EF4-FFF2-40B4-BE49-F238E27FC236}">
                  <a16:creationId xmlns:a16="http://schemas.microsoft.com/office/drawing/2014/main" id="{3AE5D8D9-B4B5-1F44-9FBA-690FCDE4CDB2}"/>
                </a:ext>
              </a:extLst>
            </p:cNvPr>
            <p:cNvSpPr/>
            <p:nvPr/>
          </p:nvSpPr>
          <p:spPr>
            <a:xfrm>
              <a:off x="4739917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91" name="Object325">
              <a:extLst>
                <a:ext uri="{FF2B5EF4-FFF2-40B4-BE49-F238E27FC236}">
                  <a16:creationId xmlns:a16="http://schemas.microsoft.com/office/drawing/2014/main" id="{7FF6F1B2-C5EA-EB3E-C61C-5507A19501D4}"/>
                </a:ext>
              </a:extLst>
            </p:cNvPr>
            <p:cNvSpPr/>
            <p:nvPr/>
          </p:nvSpPr>
          <p:spPr>
            <a:xfrm>
              <a:off x="4871258" y="5422392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92" name="Object326">
              <a:extLst>
                <a:ext uri="{FF2B5EF4-FFF2-40B4-BE49-F238E27FC236}">
                  <a16:creationId xmlns:a16="http://schemas.microsoft.com/office/drawing/2014/main" id="{3C523792-D768-8BF0-0939-3180C3EE4C94}"/>
                </a:ext>
              </a:extLst>
            </p:cNvPr>
            <p:cNvSpPr/>
            <p:nvPr/>
          </p:nvSpPr>
          <p:spPr>
            <a:xfrm>
              <a:off x="1850413" y="555373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93" name="Object327">
              <a:extLst>
                <a:ext uri="{FF2B5EF4-FFF2-40B4-BE49-F238E27FC236}">
                  <a16:creationId xmlns:a16="http://schemas.microsoft.com/office/drawing/2014/main" id="{01BD8C3A-4860-6FC1-5A21-F7A3A4D61D35}"/>
                </a:ext>
              </a:extLst>
            </p:cNvPr>
            <p:cNvSpPr/>
            <p:nvPr/>
          </p:nvSpPr>
          <p:spPr>
            <a:xfrm>
              <a:off x="2769801" y="555373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94" name="Object328">
              <a:extLst>
                <a:ext uri="{FF2B5EF4-FFF2-40B4-BE49-F238E27FC236}">
                  <a16:creationId xmlns:a16="http://schemas.microsoft.com/office/drawing/2014/main" id="{EABBC20A-1882-7421-D6AE-12888CA2D0C1}"/>
                </a:ext>
              </a:extLst>
            </p:cNvPr>
            <p:cNvSpPr/>
            <p:nvPr/>
          </p:nvSpPr>
          <p:spPr>
            <a:xfrm>
              <a:off x="3295165" y="555373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95" name="Object329">
              <a:extLst>
                <a:ext uri="{FF2B5EF4-FFF2-40B4-BE49-F238E27FC236}">
                  <a16:creationId xmlns:a16="http://schemas.microsoft.com/office/drawing/2014/main" id="{C2B0FE21-D845-3154-BAF7-D26A51B6235B}"/>
                </a:ext>
              </a:extLst>
            </p:cNvPr>
            <p:cNvSpPr/>
            <p:nvPr/>
          </p:nvSpPr>
          <p:spPr>
            <a:xfrm>
              <a:off x="4739917" y="5553733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96" name="Object330">
              <a:extLst>
                <a:ext uri="{FF2B5EF4-FFF2-40B4-BE49-F238E27FC236}">
                  <a16:creationId xmlns:a16="http://schemas.microsoft.com/office/drawing/2014/main" id="{0354AE1C-FCD4-D190-8AC1-C2A5B8A8D545}"/>
                </a:ext>
              </a:extLst>
            </p:cNvPr>
            <p:cNvSpPr/>
            <p:nvPr/>
          </p:nvSpPr>
          <p:spPr>
            <a:xfrm>
              <a:off x="1850413" y="568507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97" name="Object331">
              <a:extLst>
                <a:ext uri="{FF2B5EF4-FFF2-40B4-BE49-F238E27FC236}">
                  <a16:creationId xmlns:a16="http://schemas.microsoft.com/office/drawing/2014/main" id="{8D9ECD44-C33C-E208-BE0E-297E43E705F3}"/>
                </a:ext>
              </a:extLst>
            </p:cNvPr>
            <p:cNvSpPr/>
            <p:nvPr/>
          </p:nvSpPr>
          <p:spPr>
            <a:xfrm>
              <a:off x="3295165" y="5685074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98" name="Object332">
              <a:extLst>
                <a:ext uri="{FF2B5EF4-FFF2-40B4-BE49-F238E27FC236}">
                  <a16:creationId xmlns:a16="http://schemas.microsoft.com/office/drawing/2014/main" id="{7CF960E1-23D3-F33A-97E0-198C44B8E4C4}"/>
                </a:ext>
              </a:extLst>
            </p:cNvPr>
            <p:cNvSpPr/>
            <p:nvPr/>
          </p:nvSpPr>
          <p:spPr>
            <a:xfrm>
              <a:off x="1850413" y="581641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699" name="Object333">
              <a:extLst>
                <a:ext uri="{FF2B5EF4-FFF2-40B4-BE49-F238E27FC236}">
                  <a16:creationId xmlns:a16="http://schemas.microsoft.com/office/drawing/2014/main" id="{B5F1D140-02EE-C03B-D229-4108EF00CA94}"/>
                </a:ext>
              </a:extLst>
            </p:cNvPr>
            <p:cNvSpPr/>
            <p:nvPr/>
          </p:nvSpPr>
          <p:spPr>
            <a:xfrm>
              <a:off x="3295165" y="5816415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700" name="Object334">
              <a:extLst>
                <a:ext uri="{FF2B5EF4-FFF2-40B4-BE49-F238E27FC236}">
                  <a16:creationId xmlns:a16="http://schemas.microsoft.com/office/drawing/2014/main" id="{E4929F9F-D08D-4225-2B76-2C3F9B7BDE52}"/>
                </a:ext>
              </a:extLst>
            </p:cNvPr>
            <p:cNvSpPr/>
            <p:nvPr/>
          </p:nvSpPr>
          <p:spPr>
            <a:xfrm>
              <a:off x="3295165" y="5947756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  <p:sp>
          <p:nvSpPr>
            <p:cNvPr id="701" name="Object335">
              <a:extLst>
                <a:ext uri="{FF2B5EF4-FFF2-40B4-BE49-F238E27FC236}">
                  <a16:creationId xmlns:a16="http://schemas.microsoft.com/office/drawing/2014/main" id="{C633E7BC-8672-8426-4C90-B37F2C661E98}"/>
                </a:ext>
              </a:extLst>
            </p:cNvPr>
            <p:cNvSpPr/>
            <p:nvPr/>
          </p:nvSpPr>
          <p:spPr>
            <a:xfrm>
              <a:off x="3295165" y="6079097"/>
              <a:ext cx="131341" cy="13134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5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79</Words>
  <Application>Microsoft Office PowerPoint</Application>
  <PresentationFormat>Custom</PresentationFormat>
  <Paragraphs>48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Crossword - JOBS THAT USE MATH FILL-IN PUZZLE</dc:title>
  <dc:subject>PptxGenJS Presentation</dc:subject>
  <dc:creator>PptxGenJS</dc:creator>
  <cp:lastModifiedBy>Sarah Carter</cp:lastModifiedBy>
  <cp:revision>2</cp:revision>
  <cp:lastPrinted>2024-09-21T21:22:09Z</cp:lastPrinted>
  <dcterms:created xsi:type="dcterms:W3CDTF">2024-09-21T20:39:40Z</dcterms:created>
  <dcterms:modified xsi:type="dcterms:W3CDTF">2024-10-17T02:37:31Z</dcterms:modified>
</cp:coreProperties>
</file>