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42" d="100"/>
          <a:sy n="42" d="100"/>
        </p:scale>
        <p:origin x="1412" y="16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139A779-5BED-4EDB-A988-4A0E12E5C918}"/>
    <pc:docChg chg="delSld">
      <pc:chgData name="Sarah Carter" userId="4b4e2a7e9c42e1b2" providerId="LiveId" clId="{C139A779-5BED-4EDB-A988-4A0E12E5C918}" dt="2025-05-30T18:37:29.369" v="0" actId="2696"/>
      <pc:docMkLst>
        <pc:docMk/>
      </pc:docMkLst>
      <pc:sldChg chg="del">
        <pc:chgData name="Sarah Carter" userId="4b4e2a7e9c42e1b2" providerId="LiveId" clId="{C139A779-5BED-4EDB-A988-4A0E12E5C918}" dt="2025-05-30T18:37:29.369" v="0" actId="2696"/>
        <pc:sldMkLst>
          <pc:docMk/>
          <pc:sldMk cId="1802605239" sldId="260"/>
        </pc:sldMkLst>
      </pc:sldChg>
      <pc:sldChg chg="del">
        <pc:chgData name="Sarah Carter" userId="4b4e2a7e9c42e1b2" providerId="LiveId" clId="{C139A779-5BED-4EDB-A988-4A0E12E5C918}" dt="2025-05-30T18:37:29.369" v="0" actId="2696"/>
        <pc:sldMkLst>
          <pc:docMk/>
          <pc:sldMk cId="1767014729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JULY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“JULY”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4" r="4"/>
          <a:stretch/>
        </p:blipFill>
        <p:spPr>
          <a:xfrm>
            <a:off x="742115" y="2646618"/>
            <a:ext cx="2994267" cy="201168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4" r="4"/>
          <a:stretch/>
        </p:blipFill>
        <p:spPr>
          <a:xfrm>
            <a:off x="4013635" y="2646618"/>
            <a:ext cx="2994267" cy="201168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4" r="4"/>
          <a:stretch/>
        </p:blipFill>
        <p:spPr>
          <a:xfrm>
            <a:off x="742115" y="5918138"/>
            <a:ext cx="2994267" cy="201168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4" r="4"/>
          <a:stretch/>
        </p:blipFill>
        <p:spPr>
          <a:xfrm>
            <a:off x="4013635" y="5918138"/>
            <a:ext cx="2994267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JULY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“JULY”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727920" y="2407540"/>
            <a:ext cx="6316170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23</cp:revision>
  <dcterms:created xsi:type="dcterms:W3CDTF">2025-05-20T02:24:24Z</dcterms:created>
  <dcterms:modified xsi:type="dcterms:W3CDTF">2025-05-30T18:37:30Z</dcterms:modified>
</cp:coreProperties>
</file>