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92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66B1F5-886D-4C73-9F3A-5B2216926561}" v="149" dt="2025-06-22T03:23:35.6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>
        <p:scale>
          <a:sx n="40" d="100"/>
          <a:sy n="40" d="100"/>
        </p:scale>
        <p:origin x="1464" y="232"/>
      </p:cViewPr>
      <p:guideLst>
        <p:guide orient="horz" pos="3192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9466B1F5-886D-4C73-9F3A-5B2216926561}"/>
    <pc:docChg chg="custSel delSld modSld">
      <pc:chgData name="Sarah Carter" userId="4b4e2a7e9c42e1b2" providerId="LiveId" clId="{9466B1F5-886D-4C73-9F3A-5B2216926561}" dt="2025-06-22T03:23:35.628" v="257"/>
      <pc:docMkLst>
        <pc:docMk/>
      </pc:docMkLst>
      <pc:sldChg chg="addSp delSp modSp mod">
        <pc:chgData name="Sarah Carter" userId="4b4e2a7e9c42e1b2" providerId="LiveId" clId="{9466B1F5-886D-4C73-9F3A-5B2216926561}" dt="2025-06-22T03:23:20.097" v="129"/>
        <pc:sldMkLst>
          <pc:docMk/>
          <pc:sldMk cId="2196403211" sldId="256"/>
        </pc:sldMkLst>
        <pc:spChg chg="mod">
          <ac:chgData name="Sarah Carter" userId="4b4e2a7e9c42e1b2" providerId="LiveId" clId="{9466B1F5-886D-4C73-9F3A-5B2216926561}" dt="2025-06-22T03:23:02.923" v="1"/>
          <ac:spMkLst>
            <pc:docMk/>
            <pc:sldMk cId="2196403211" sldId="256"/>
            <ac:spMk id="10" creationId="{27980DA0-3886-1C0F-6FEF-0D0A37250308}"/>
          </ac:spMkLst>
        </pc:spChg>
        <pc:spChg chg="mod">
          <ac:chgData name="Sarah Carter" userId="4b4e2a7e9c42e1b2" providerId="LiveId" clId="{9466B1F5-886D-4C73-9F3A-5B2216926561}" dt="2025-06-22T03:23:02.923" v="1"/>
          <ac:spMkLst>
            <pc:docMk/>
            <pc:sldMk cId="2196403211" sldId="256"/>
            <ac:spMk id="11" creationId="{51BA5E9A-65DF-EF87-343A-0EACD5A57F13}"/>
          </ac:spMkLst>
        </pc:spChg>
        <pc:picChg chg="del">
          <ac:chgData name="Sarah Carter" userId="4b4e2a7e9c42e1b2" providerId="LiveId" clId="{9466B1F5-886D-4C73-9F3A-5B2216926561}" dt="2025-06-22T03:23:20.095" v="123"/>
          <ac:picMkLst>
            <pc:docMk/>
            <pc:sldMk cId="2196403211" sldId="256"/>
            <ac:picMk id="111" creationId="{4A6B5861-0AC7-F5CF-5686-531E1439D531}"/>
          </ac:picMkLst>
        </pc:picChg>
        <pc:picChg chg="del">
          <ac:chgData name="Sarah Carter" userId="4b4e2a7e9c42e1b2" providerId="LiveId" clId="{9466B1F5-886D-4C73-9F3A-5B2216926561}" dt="2025-06-22T03:23:20.095" v="125"/>
          <ac:picMkLst>
            <pc:docMk/>
            <pc:sldMk cId="2196403211" sldId="256"/>
            <ac:picMk id="113" creationId="{B2C5066B-D5A9-F644-BD1C-ACA49740CD90}"/>
          </ac:picMkLst>
        </pc:picChg>
        <pc:picChg chg="del">
          <ac:chgData name="Sarah Carter" userId="4b4e2a7e9c42e1b2" providerId="LiveId" clId="{9466B1F5-886D-4C73-9F3A-5B2216926561}" dt="2025-06-22T03:23:20.097" v="127"/>
          <ac:picMkLst>
            <pc:docMk/>
            <pc:sldMk cId="2196403211" sldId="256"/>
            <ac:picMk id="115" creationId="{4222B4C7-3153-C85D-5A0D-0D81FCE1668C}"/>
          </ac:picMkLst>
        </pc:picChg>
        <pc:picChg chg="del">
          <ac:chgData name="Sarah Carter" userId="4b4e2a7e9c42e1b2" providerId="LiveId" clId="{9466B1F5-886D-4C73-9F3A-5B2216926561}" dt="2025-06-22T03:23:20.097" v="129"/>
          <ac:picMkLst>
            <pc:docMk/>
            <pc:sldMk cId="2196403211" sldId="256"/>
            <ac:picMk id="117" creationId="{6670A63D-C9D9-5E9E-57EB-EF8B3295354B}"/>
          </ac:picMkLst>
        </pc:picChg>
        <pc:picChg chg="add mod ord">
          <ac:chgData name="Sarah Carter" userId="4b4e2a7e9c42e1b2" providerId="LiveId" clId="{9466B1F5-886D-4C73-9F3A-5B2216926561}" dt="2025-06-22T03:23:19.818" v="34"/>
          <ac:picMkLst>
            <pc:docMk/>
            <pc:sldMk cId="2196403211" sldId="256"/>
            <ac:picMk id="119" creationId="{0FA12D5D-3E59-20A5-7F00-57F34666B353}"/>
          </ac:picMkLst>
        </pc:picChg>
        <pc:picChg chg="add mod ord">
          <ac:chgData name="Sarah Carter" userId="4b4e2a7e9c42e1b2" providerId="LiveId" clId="{9466B1F5-886D-4C73-9F3A-5B2216926561}" dt="2025-06-22T03:23:19.920" v="65"/>
          <ac:picMkLst>
            <pc:docMk/>
            <pc:sldMk cId="2196403211" sldId="256"/>
            <ac:picMk id="121" creationId="{A8815517-4B66-0DB6-2234-04087096DCD2}"/>
          </ac:picMkLst>
        </pc:picChg>
        <pc:picChg chg="add mod ord">
          <ac:chgData name="Sarah Carter" userId="4b4e2a7e9c42e1b2" providerId="LiveId" clId="{9466B1F5-886D-4C73-9F3A-5B2216926561}" dt="2025-06-22T03:23:20.008" v="94"/>
          <ac:picMkLst>
            <pc:docMk/>
            <pc:sldMk cId="2196403211" sldId="256"/>
            <ac:picMk id="123" creationId="{FF7DE521-5BF8-6552-E78D-5A38E9E3210E}"/>
          </ac:picMkLst>
        </pc:picChg>
        <pc:picChg chg="add mod ord">
          <ac:chgData name="Sarah Carter" userId="4b4e2a7e9c42e1b2" providerId="LiveId" clId="{9466B1F5-886D-4C73-9F3A-5B2216926561}" dt="2025-06-22T03:23:20.093" v="121"/>
          <ac:picMkLst>
            <pc:docMk/>
            <pc:sldMk cId="2196403211" sldId="256"/>
            <ac:picMk id="125" creationId="{BC296FCE-FA76-DCDF-DD14-45373F7D203F}"/>
          </ac:picMkLst>
        </pc:picChg>
      </pc:sldChg>
      <pc:sldChg chg="addSp delSp modSp mod">
        <pc:chgData name="Sarah Carter" userId="4b4e2a7e9c42e1b2" providerId="LiveId" clId="{9466B1F5-886D-4C73-9F3A-5B2216926561}" dt="2025-06-22T03:23:35.628" v="257"/>
        <pc:sldMkLst>
          <pc:docMk/>
          <pc:sldMk cId="902256399" sldId="257"/>
        </pc:sldMkLst>
        <pc:spChg chg="mod">
          <ac:chgData name="Sarah Carter" userId="4b4e2a7e9c42e1b2" providerId="LiveId" clId="{9466B1F5-886D-4C73-9F3A-5B2216926561}" dt="2025-06-22T03:23:02.923" v="1"/>
          <ac:spMkLst>
            <pc:docMk/>
            <pc:sldMk cId="902256399" sldId="257"/>
            <ac:spMk id="10" creationId="{6EC97260-8888-6910-9F0B-E6AFA32754F3}"/>
          </ac:spMkLst>
        </pc:spChg>
        <pc:spChg chg="mod">
          <ac:chgData name="Sarah Carter" userId="4b4e2a7e9c42e1b2" providerId="LiveId" clId="{9466B1F5-886D-4C73-9F3A-5B2216926561}" dt="2025-06-22T03:23:02.923" v="1"/>
          <ac:spMkLst>
            <pc:docMk/>
            <pc:sldMk cId="902256399" sldId="257"/>
            <ac:spMk id="11" creationId="{93705688-C021-3D4D-0F42-49E071C60F50}"/>
          </ac:spMkLst>
        </pc:spChg>
        <pc:picChg chg="del">
          <ac:chgData name="Sarah Carter" userId="4b4e2a7e9c42e1b2" providerId="LiveId" clId="{9466B1F5-886D-4C73-9F3A-5B2216926561}" dt="2025-06-22T03:23:35.624" v="251"/>
          <ac:picMkLst>
            <pc:docMk/>
            <pc:sldMk cId="902256399" sldId="257"/>
            <ac:picMk id="39" creationId="{09826B25-8192-7F69-2D9A-5FCC75784BFA}"/>
          </ac:picMkLst>
        </pc:picChg>
        <pc:picChg chg="del">
          <ac:chgData name="Sarah Carter" userId="4b4e2a7e9c42e1b2" providerId="LiveId" clId="{9466B1F5-886D-4C73-9F3A-5B2216926561}" dt="2025-06-22T03:23:35.625" v="253"/>
          <ac:picMkLst>
            <pc:docMk/>
            <pc:sldMk cId="902256399" sldId="257"/>
            <ac:picMk id="41" creationId="{1E10399C-7FD4-5FB3-A14F-3937239F0DAB}"/>
          </ac:picMkLst>
        </pc:picChg>
        <pc:picChg chg="del">
          <ac:chgData name="Sarah Carter" userId="4b4e2a7e9c42e1b2" providerId="LiveId" clId="{9466B1F5-886D-4C73-9F3A-5B2216926561}" dt="2025-06-22T03:23:35.626" v="255"/>
          <ac:picMkLst>
            <pc:docMk/>
            <pc:sldMk cId="902256399" sldId="257"/>
            <ac:picMk id="43" creationId="{C429B383-470A-2D2B-085D-779AE984E7F4}"/>
          </ac:picMkLst>
        </pc:picChg>
        <pc:picChg chg="del">
          <ac:chgData name="Sarah Carter" userId="4b4e2a7e9c42e1b2" providerId="LiveId" clId="{9466B1F5-886D-4C73-9F3A-5B2216926561}" dt="2025-06-22T03:23:35.628" v="257"/>
          <ac:picMkLst>
            <pc:docMk/>
            <pc:sldMk cId="902256399" sldId="257"/>
            <ac:picMk id="45" creationId="{724D9204-FD83-3CBC-48F7-EBE746603709}"/>
          </ac:picMkLst>
        </pc:picChg>
        <pc:picChg chg="add mod ord">
          <ac:chgData name="Sarah Carter" userId="4b4e2a7e9c42e1b2" providerId="LiveId" clId="{9466B1F5-886D-4C73-9F3A-5B2216926561}" dt="2025-06-22T03:23:35.328" v="162"/>
          <ac:picMkLst>
            <pc:docMk/>
            <pc:sldMk cId="902256399" sldId="257"/>
            <ac:picMk id="47" creationId="{B13ABC04-C139-3258-89E7-205A357DC6D8}"/>
          </ac:picMkLst>
        </pc:picChg>
        <pc:picChg chg="add mod ord">
          <ac:chgData name="Sarah Carter" userId="4b4e2a7e9c42e1b2" providerId="LiveId" clId="{9466B1F5-886D-4C73-9F3A-5B2216926561}" dt="2025-06-22T03:23:35.416" v="193"/>
          <ac:picMkLst>
            <pc:docMk/>
            <pc:sldMk cId="902256399" sldId="257"/>
            <ac:picMk id="49" creationId="{5E0A66A7-D114-C70E-A97D-4C1D93A67842}"/>
          </ac:picMkLst>
        </pc:picChg>
        <pc:picChg chg="add mod ord">
          <ac:chgData name="Sarah Carter" userId="4b4e2a7e9c42e1b2" providerId="LiveId" clId="{9466B1F5-886D-4C73-9F3A-5B2216926561}" dt="2025-06-22T03:23:35.509" v="222"/>
          <ac:picMkLst>
            <pc:docMk/>
            <pc:sldMk cId="902256399" sldId="257"/>
            <ac:picMk id="51" creationId="{D6962049-DEF4-3627-C827-BA1CCF653EA8}"/>
          </ac:picMkLst>
        </pc:picChg>
        <pc:picChg chg="add mod ord">
          <ac:chgData name="Sarah Carter" userId="4b4e2a7e9c42e1b2" providerId="LiveId" clId="{9466B1F5-886D-4C73-9F3A-5B2216926561}" dt="2025-06-22T03:23:35.623" v="249"/>
          <ac:picMkLst>
            <pc:docMk/>
            <pc:sldMk cId="902256399" sldId="257"/>
            <ac:picMk id="53" creationId="{B3D7D4BF-8176-B90F-4DDD-C1BC76EE9553}"/>
          </ac:picMkLst>
        </pc:picChg>
      </pc:sldChg>
      <pc:sldChg chg="del">
        <pc:chgData name="Sarah Carter" userId="4b4e2a7e9c42e1b2" providerId="LiveId" clId="{9466B1F5-886D-4C73-9F3A-5B2216926561}" dt="2025-06-22T03:22:52.082" v="0" actId="2696"/>
        <pc:sldMkLst>
          <pc:docMk/>
          <pc:sldMk cId="1329578819" sldId="258"/>
        </pc:sldMkLst>
      </pc:sldChg>
      <pc:sldChg chg="del">
        <pc:chgData name="Sarah Carter" userId="4b4e2a7e9c42e1b2" providerId="LiveId" clId="{9466B1F5-886D-4C73-9F3A-5B2216926561}" dt="2025-06-22T03:22:52.082" v="0" actId="2696"/>
        <pc:sldMkLst>
          <pc:docMk/>
          <pc:sldMk cId="3974908269" sldId="25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48DCE-46F4-3FB6-2D87-B51969BBDC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081B01-3C3D-DC0F-A979-32B2A11437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62F02-E9F1-7FD4-EC25-5A16427BA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BAA825-80E9-31C3-1ACB-69EB2C3A8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18FF1B-1805-29E9-AD90-D19078503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165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A5FDB-9F02-BC62-3802-CD1D2BEC0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55EDA-A125-65FF-FB12-1320D8303A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74977-E92C-738E-7AD0-254607D67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4D643-ED4E-2040-DCB0-CEA69E836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C0F6D-9EB6-4922-CB0B-DA7FE88F2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260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73BB5F-7FEA-A615-2775-1CD3C5B663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CE87C2-7518-1EA9-D2D3-AC9969D2E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3FCA3A-0613-7213-EA80-75CA66229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D0E983-28F7-1699-B203-7B3891AF7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75CA6-01E1-5B71-9760-C7A81DDC1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044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82F5C-A696-EE8B-8044-5A95A4ED6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777E6-EDA7-118F-E914-6BEB4628A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C6A919-7DF0-54F9-1288-0113152FC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76B8C-5476-3165-58C5-59B206569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75E647-C37A-3871-AFA4-4AE5EB529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475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E3A88-B957-BC1A-12EB-11E6EE696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5BA91F-C15E-9792-13E4-445ACE44B1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E49FCE-E6B8-17A2-662F-3626A8A88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F36B7-7FCC-3E3E-CEE1-80F1C066D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E76A2-F0BA-9F95-866E-F6F54A8FF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23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6BC7E-C68C-176C-2F56-6B58E629D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04BB1-643D-AF7C-8BDB-3F67DA0A89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460BEA-55DB-7134-0896-ADF052343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87EBD1-0FDC-A322-9809-48C44B9E5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0D4F51-8A18-8481-6342-BF52E6D91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40190-C1D4-015A-435F-762B33113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544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98BE6-7E1B-9B44-8034-AD380F916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BE40D4-30CB-EEB7-CC56-BE230AF94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736CF1-98C6-9B67-0201-B7A34DDA8B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2B1309-00BA-4D75-3DC7-DF7A97AF72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516B4E-8E7F-4E08-3BEE-094B93CA0B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EC7E76-6E2A-8C4E-99A5-CBEEA14EA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33BF4B-A622-48EA-3C66-3698F0E29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F7F981-6885-408C-86EA-CF041FCFB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764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638B3-DBB8-7970-E598-065112C65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40294E-7215-642C-92AB-3D44E723A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9D7095-08CA-D168-331A-8A63F2E8A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B633CE-D50F-8078-C85B-33075A680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18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497DF1-74DD-6E81-8A28-96425BCDD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710EBF-EBD1-437C-CE5F-D9DE2FAA2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C734AD-1F05-C294-DE97-60F3DC36C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899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20585-17D9-04D1-E0D8-A55E3E8F6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5B63C-CBCA-7B2C-7719-15060BCCC2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D551F1-7BC3-9465-9020-C0A5EE304E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011B10-CCC1-1DA4-1A59-B74ADBCF5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8873CA-E569-8B8E-CBED-2DF79A997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0B199C-29C8-A7BD-E4FD-2482E5942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44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943E3-1D00-1267-431A-C6C0D224D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6C2509-0732-E1B9-EF78-F316134501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55A910-D818-8A5A-7D14-B5497AF8CF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18C578-0823-51FD-D71E-9A899FAE7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9D7B70-8324-2489-64A3-4BAADB5CA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851547-93BC-2338-7620-4DA1EFDAA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033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C4FEE3-B9C8-06B0-C4DB-EF30AADD4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5A7765-C90B-4C3F-0699-039DE98C5D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8655E6-2345-8BDF-550A-C9E124B829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C88BEE-1756-A9EB-3E65-8689066D36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C1D1D-4B6B-C2B4-064C-B07F77C07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33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7.xml"/><Relationship Id="rId7" Type="http://schemas.openxmlformats.org/officeDocument/2006/relationships/image" Target="../media/image7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png"/><Relationship Id="rId4" Type="http://schemas.openxmlformats.org/officeDocument/2006/relationships/tags" Target="../tags/tag8.xml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18">
            <a:extLst>
              <a:ext uri="{FF2B5EF4-FFF2-40B4-BE49-F238E27FC236}">
                <a16:creationId xmlns:a16="http://schemas.microsoft.com/office/drawing/2014/main" id="{0FA12D5D-3E59-20A5-7F00-57F34666B3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121" name="Picture 120">
            <a:extLst>
              <a:ext uri="{FF2B5EF4-FFF2-40B4-BE49-F238E27FC236}">
                <a16:creationId xmlns:a16="http://schemas.microsoft.com/office/drawing/2014/main" id="{A8815517-4B66-0DB6-2234-04087096DCD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123" name="Picture 122">
            <a:extLst>
              <a:ext uri="{FF2B5EF4-FFF2-40B4-BE49-F238E27FC236}">
                <a16:creationId xmlns:a16="http://schemas.microsoft.com/office/drawing/2014/main" id="{FF7DE521-5BF8-6552-E78D-5A38E9E3210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125" name="Picture 124">
            <a:extLst>
              <a:ext uri="{FF2B5EF4-FFF2-40B4-BE49-F238E27FC236}">
                <a16:creationId xmlns:a16="http://schemas.microsoft.com/office/drawing/2014/main" id="{BC296FCE-FA76-DCDF-DD14-45373F7D203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EAD2DF2-B673-274C-7135-1750E399A39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9" name="Textbox_01 M">
            <a:extLst>
              <a:ext uri="{FF2B5EF4-FFF2-40B4-BE49-F238E27FC236}">
                <a16:creationId xmlns:a16="http://schemas.microsoft.com/office/drawing/2014/main" id="{66E904C7-E9E8-2BEC-2EB4-6FCBE259DF1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0" name="TextBox 20 M">
            <a:extLst>
              <a:ext uri="{FF2B5EF4-FFF2-40B4-BE49-F238E27FC236}">
                <a16:creationId xmlns:a16="http://schemas.microsoft.com/office/drawing/2014/main" id="{27980DA0-3886-1C0F-6FEF-0D0A3725030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JULY 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LATIN SQUARE PUZZLES - EASY</a:t>
            </a:r>
          </a:p>
        </p:txBody>
      </p:sp>
      <p:sp>
        <p:nvSpPr>
          <p:cNvPr id="11" name="TextBox 24 M">
            <a:extLst>
              <a:ext uri="{FF2B5EF4-FFF2-40B4-BE49-F238E27FC236}">
                <a16:creationId xmlns:a16="http://schemas.microsoft.com/office/drawing/2014/main" id="{51BA5E9A-65DF-EF87-343A-0EACD5A57F1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Complete the grid so that the letters in the word “JULY” appear only once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in each row and column. </a:t>
            </a:r>
          </a:p>
        </p:txBody>
      </p:sp>
    </p:spTree>
    <p:extLst>
      <p:ext uri="{BB962C8B-B14F-4D97-AF65-F5344CB8AC3E}">
        <p14:creationId xmlns:p14="http://schemas.microsoft.com/office/powerpoint/2010/main" val="2196403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9A178D-25D8-F49B-4733-82C0D3EAE2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>
            <a:extLst>
              <a:ext uri="{FF2B5EF4-FFF2-40B4-BE49-F238E27FC236}">
                <a16:creationId xmlns:a16="http://schemas.microsoft.com/office/drawing/2014/main" id="{B13ABC04-C139-3258-89E7-205A357DC6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5E0A66A7-D114-C70E-A97D-4C1D93A6784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D6962049-DEF4-3627-C827-BA1CCF653EA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B3D7D4BF-8176-B90F-4DDD-C1BC76EE955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4A0072C-4C4E-931F-49DC-0BBEA3DDD2D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9" name="Textbox_01 M">
            <a:extLst>
              <a:ext uri="{FF2B5EF4-FFF2-40B4-BE49-F238E27FC236}">
                <a16:creationId xmlns:a16="http://schemas.microsoft.com/office/drawing/2014/main" id="{77B2337A-6D1F-DBCE-CC0F-93096696CB3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0" name="TextBox 20 M">
            <a:extLst>
              <a:ext uri="{FF2B5EF4-FFF2-40B4-BE49-F238E27FC236}">
                <a16:creationId xmlns:a16="http://schemas.microsoft.com/office/drawing/2014/main" id="{6EC97260-8888-6910-9F0B-E6AFA32754F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JULY 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LATIN SQUARE PUZZLES - MEDIUM</a:t>
            </a:r>
          </a:p>
        </p:txBody>
      </p:sp>
      <p:sp>
        <p:nvSpPr>
          <p:cNvPr id="11" name="TextBox 24 M">
            <a:extLst>
              <a:ext uri="{FF2B5EF4-FFF2-40B4-BE49-F238E27FC236}">
                <a16:creationId xmlns:a16="http://schemas.microsoft.com/office/drawing/2014/main" id="{93705688-C021-3D4D-0F42-49E071C60F5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Complete the grid so that the letters in the word “JULY” appear only once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in each row and column. </a:t>
            </a:r>
          </a:p>
        </p:txBody>
      </p:sp>
    </p:spTree>
    <p:extLst>
      <p:ext uri="{BB962C8B-B14F-4D97-AF65-F5344CB8AC3E}">
        <p14:creationId xmlns:p14="http://schemas.microsoft.com/office/powerpoint/2010/main" val="9022563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2504</TotalTime>
  <Words>78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39</cp:revision>
  <dcterms:created xsi:type="dcterms:W3CDTF">2025-06-11T01:55:18Z</dcterms:created>
  <dcterms:modified xsi:type="dcterms:W3CDTF">2025-06-22T03:23:39Z</dcterms:modified>
</cp:coreProperties>
</file>