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312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312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0ED18E0-0C36-4288-841E-622333D6824D}"/>
    <pc:docChg chg="delSld">
      <pc:chgData name="Sarah Carter" userId="4b4e2a7e9c42e1b2" providerId="LiveId" clId="{90ED18E0-0C36-4288-841E-622333D6824D}" dt="2025-05-09T18:39:41.663" v="0" actId="2696"/>
      <pc:docMkLst>
        <pc:docMk/>
      </pc:docMkLst>
      <pc:sldChg chg="del">
        <pc:chgData name="Sarah Carter" userId="4b4e2a7e9c42e1b2" providerId="LiveId" clId="{90ED18E0-0C36-4288-841E-622333D6824D}" dt="2025-05-09T18:39:41.663" v="0" actId="2696"/>
        <pc:sldMkLst>
          <pc:docMk/>
          <pc:sldMk cId="1311869661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2" name="Other_01">
            <a:extLst>
              <a:ext uri="{FF2B5EF4-FFF2-40B4-BE49-F238E27FC236}">
                <a16:creationId xmlns:a16="http://schemas.microsoft.com/office/drawing/2014/main" id="{740F9E35-2A35-6544-37E7-A3FCC7BD14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3" name="Other_02">
            <a:extLst>
              <a:ext uri="{FF2B5EF4-FFF2-40B4-BE49-F238E27FC236}">
                <a16:creationId xmlns:a16="http://schemas.microsoft.com/office/drawing/2014/main" id="{5BE44970-3652-4AA9-398B-197D362E92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6" name="Other_03">
            <a:extLst>
              <a:ext uri="{FF2B5EF4-FFF2-40B4-BE49-F238E27FC236}">
                <a16:creationId xmlns:a16="http://schemas.microsoft.com/office/drawing/2014/main" id="{00B240E0-8AFE-9D8D-BD2D-D94E1A5E73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9" name="Other_01">
            <a:extLst>
              <a:ext uri="{FF2B5EF4-FFF2-40B4-BE49-F238E27FC236}">
                <a16:creationId xmlns:a16="http://schemas.microsoft.com/office/drawing/2014/main" id="{3E183CE4-011C-B2DC-14E9-9FF820F92B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0" name="Other_02">
            <a:extLst>
              <a:ext uri="{FF2B5EF4-FFF2-40B4-BE49-F238E27FC236}">
                <a16:creationId xmlns:a16="http://schemas.microsoft.com/office/drawing/2014/main" id="{F9640E28-1D00-4B49-9CF1-0AAD546537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1" name="Other_03">
            <a:extLst>
              <a:ext uri="{FF2B5EF4-FFF2-40B4-BE49-F238E27FC236}">
                <a16:creationId xmlns:a16="http://schemas.microsoft.com/office/drawing/2014/main" id="{AD07D0E9-18DB-0F8C-EB18-9383C275C8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32</cp:revision>
  <dcterms:created xsi:type="dcterms:W3CDTF">2025-01-10T03:53:58Z</dcterms:created>
  <dcterms:modified xsi:type="dcterms:W3CDTF">2025-05-09T18:39:42Z</dcterms:modified>
</cp:coreProperties>
</file>