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90" d="100"/>
          <a:sy n="90" d="100"/>
        </p:scale>
        <p:origin x="916" y="-2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FB29ECA-B2A8-46B6-8363-890350650CD5}"/>
    <pc:docChg chg="delSld">
      <pc:chgData name="Sarah Carter" userId="4b4e2a7e9c42e1b2" providerId="LiveId" clId="{6FB29ECA-B2A8-46B6-8363-890350650CD5}" dt="2025-05-05T15:22:49.900" v="0" actId="2696"/>
      <pc:docMkLst>
        <pc:docMk/>
      </pc:docMkLst>
      <pc:sldChg chg="del">
        <pc:chgData name="Sarah Carter" userId="4b4e2a7e9c42e1b2" providerId="LiveId" clId="{6FB29ECA-B2A8-46B6-8363-890350650CD5}" dt="2025-05-05T15:22:49.900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75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371325"/>
              </p:ext>
            </p:extLst>
          </p:nvPr>
        </p:nvGraphicFramePr>
        <p:xfrm>
          <a:off x="371642" y="7523290"/>
          <a:ext cx="7040880" cy="1753262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04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Independence Day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Fireworks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Summer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Barbecue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Picnic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Parade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Hot Dog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Ice Cream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Beach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Vacation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Stars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Stripes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Flag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Patriotism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Freedom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Fourth Of July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Family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Camping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Pool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Sunshine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3D198A34-8294-A81C-56D8-9372F39BD3DF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July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CEC5F5CC-D464-DC46-C6FA-C2AD4FBDC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1575460F-32E5-DD70-D53A-8F2E1B9DB8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442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July Word Search</dc:title>
  <dc:subject>PptxGenJS Presentation</dc:subject>
  <dc:creator>PptxGenJS</dc:creator>
  <cp:lastModifiedBy>Sarah Carter</cp:lastModifiedBy>
  <cp:revision>2</cp:revision>
  <dcterms:created xsi:type="dcterms:W3CDTF">2025-04-29T02:01:18Z</dcterms:created>
  <dcterms:modified xsi:type="dcterms:W3CDTF">2025-05-05T15:22:50Z</dcterms:modified>
</cp:coreProperties>
</file>