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D5623F-9A10-4ADE-B32F-2E7C19FED375}" v="13" dt="2025-05-08T14:59:13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BD5623F-9A10-4ADE-B32F-2E7C19FED375}"/>
    <pc:docChg chg="modSld">
      <pc:chgData name="Sarah Carter" userId="4b4e2a7e9c42e1b2" providerId="LiveId" clId="{ABD5623F-9A10-4ADE-B32F-2E7C19FED375}" dt="2025-05-08T14:59:13.236" v="12" actId="14826"/>
      <pc:docMkLst>
        <pc:docMk/>
      </pc:docMkLst>
      <pc:sldChg chg="modSp">
        <pc:chgData name="Sarah Carter" userId="4b4e2a7e9c42e1b2" providerId="LiveId" clId="{ABD5623F-9A10-4ADE-B32F-2E7C19FED375}" dt="2025-05-08T14:58:18.519" v="3" actId="14826"/>
        <pc:sldMkLst>
          <pc:docMk/>
          <pc:sldMk cId="3768366337" sldId="256"/>
        </pc:sldMkLst>
        <pc:spChg chg="mod">
          <ac:chgData name="Sarah Carter" userId="4b4e2a7e9c42e1b2" providerId="LiveId" clId="{ABD5623F-9A10-4ADE-B32F-2E7C19FED375}" dt="2025-05-08T14:57:51.798" v="0"/>
          <ac:spMkLst>
            <pc:docMk/>
            <pc:sldMk cId="3768366337" sldId="256"/>
            <ac:spMk id="7" creationId="{EB7F224D-8187-F34D-316E-E11D975A402E}"/>
          </ac:spMkLst>
        </pc:spChg>
        <pc:spChg chg="mod">
          <ac:chgData name="Sarah Carter" userId="4b4e2a7e9c42e1b2" providerId="LiveId" clId="{ABD5623F-9A10-4ADE-B32F-2E7C19FED375}" dt="2025-05-08T14:57:51.798" v="0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ABD5623F-9A10-4ADE-B32F-2E7C19FED375}" dt="2025-05-08T14:58:07.325" v="1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ABD5623F-9A10-4ADE-B32F-2E7C19FED375}" dt="2025-05-08T14:58:13.301" v="2" actId="14826"/>
          <ac:picMkLst>
            <pc:docMk/>
            <pc:sldMk cId="3768366337" sldId="256"/>
            <ac:picMk id="6" creationId="{365C53C7-25A6-B2D4-474A-2CD6A8350B76}"/>
          </ac:picMkLst>
        </pc:picChg>
        <pc:picChg chg="mod">
          <ac:chgData name="Sarah Carter" userId="4b4e2a7e9c42e1b2" providerId="LiveId" clId="{ABD5623F-9A10-4ADE-B32F-2E7C19FED375}" dt="2025-05-08T14:58:18.519" v="3" actId="14826"/>
          <ac:picMkLst>
            <pc:docMk/>
            <pc:sldMk cId="3768366337" sldId="256"/>
            <ac:picMk id="10" creationId="{42D598B3-EC8B-9BC5-85B6-3998D80A8600}"/>
          </ac:picMkLst>
        </pc:picChg>
        <pc:picChg chg="mod">
          <ac:chgData name="Sarah Carter" userId="4b4e2a7e9c42e1b2" providerId="LiveId" clId="{ABD5623F-9A10-4ADE-B32F-2E7C19FED375}" dt="2025-05-08T14:58:07.325" v="1" actId="14826"/>
          <ac:picMkLst>
            <pc:docMk/>
            <pc:sldMk cId="3768366337" sldId="256"/>
            <ac:picMk id="17" creationId="{CD36F160-CBAF-B00D-9555-A53B5F3C2391}"/>
          </ac:picMkLst>
        </pc:picChg>
        <pc:picChg chg="mod">
          <ac:chgData name="Sarah Carter" userId="4b4e2a7e9c42e1b2" providerId="LiveId" clId="{ABD5623F-9A10-4ADE-B32F-2E7C19FED375}" dt="2025-05-08T14:58:13.301" v="2" actId="14826"/>
          <ac:picMkLst>
            <pc:docMk/>
            <pc:sldMk cId="3768366337" sldId="256"/>
            <ac:picMk id="18" creationId="{EEE4CA48-2BB7-B971-F113-CED0934879D3}"/>
          </ac:picMkLst>
        </pc:picChg>
        <pc:picChg chg="mod">
          <ac:chgData name="Sarah Carter" userId="4b4e2a7e9c42e1b2" providerId="LiveId" clId="{ABD5623F-9A10-4ADE-B32F-2E7C19FED375}" dt="2025-05-08T14:58:18.519" v="3" actId="14826"/>
          <ac:picMkLst>
            <pc:docMk/>
            <pc:sldMk cId="3768366337" sldId="256"/>
            <ac:picMk id="19" creationId="{B31FEAE9-54E2-C941-F27F-CD8A119525F6}"/>
          </ac:picMkLst>
        </pc:picChg>
      </pc:sldChg>
      <pc:sldChg chg="modSp">
        <pc:chgData name="Sarah Carter" userId="4b4e2a7e9c42e1b2" providerId="LiveId" clId="{ABD5623F-9A10-4ADE-B32F-2E7C19FED375}" dt="2025-05-08T14:58:34.385" v="6" actId="14826"/>
        <pc:sldMkLst>
          <pc:docMk/>
          <pc:sldMk cId="3801941541" sldId="257"/>
        </pc:sldMkLst>
        <pc:spChg chg="mod">
          <ac:chgData name="Sarah Carter" userId="4b4e2a7e9c42e1b2" providerId="LiveId" clId="{ABD5623F-9A10-4ADE-B32F-2E7C19FED375}" dt="2025-05-08T14:57:51.798" v="0"/>
          <ac:spMkLst>
            <pc:docMk/>
            <pc:sldMk cId="3801941541" sldId="257"/>
            <ac:spMk id="7" creationId="{18023E5A-9199-C646-5FE1-03C04C8CF1A1}"/>
          </ac:spMkLst>
        </pc:spChg>
        <pc:spChg chg="mod">
          <ac:chgData name="Sarah Carter" userId="4b4e2a7e9c42e1b2" providerId="LiveId" clId="{ABD5623F-9A10-4ADE-B32F-2E7C19FED375}" dt="2025-05-08T14:57:51.798" v="0"/>
          <ac:spMkLst>
            <pc:docMk/>
            <pc:sldMk cId="3801941541" sldId="257"/>
            <ac:spMk id="25" creationId="{E8BBD1B5-D495-C870-A360-2DF51F06A30C}"/>
          </ac:spMkLst>
        </pc:spChg>
        <pc:picChg chg="mod">
          <ac:chgData name="Sarah Carter" userId="4b4e2a7e9c42e1b2" providerId="LiveId" clId="{ABD5623F-9A10-4ADE-B32F-2E7C19FED375}" dt="2025-05-08T14:58:24.661" v="4" actId="14826"/>
          <ac:picMkLst>
            <pc:docMk/>
            <pc:sldMk cId="3801941541" sldId="257"/>
            <ac:picMk id="3" creationId="{7AD2BE82-E567-32BE-275E-BE26AC4D84DF}"/>
          </ac:picMkLst>
        </pc:picChg>
        <pc:picChg chg="mod">
          <ac:chgData name="Sarah Carter" userId="4b4e2a7e9c42e1b2" providerId="LiveId" clId="{ABD5623F-9A10-4ADE-B32F-2E7C19FED375}" dt="2025-05-08T14:58:29.665" v="5" actId="14826"/>
          <ac:picMkLst>
            <pc:docMk/>
            <pc:sldMk cId="3801941541" sldId="257"/>
            <ac:picMk id="6" creationId="{F379FD0D-6276-D558-C70C-B76578275364}"/>
          </ac:picMkLst>
        </pc:picChg>
        <pc:picChg chg="mod">
          <ac:chgData name="Sarah Carter" userId="4b4e2a7e9c42e1b2" providerId="LiveId" clId="{ABD5623F-9A10-4ADE-B32F-2E7C19FED375}" dt="2025-05-08T14:58:34.385" v="6" actId="14826"/>
          <ac:picMkLst>
            <pc:docMk/>
            <pc:sldMk cId="3801941541" sldId="257"/>
            <ac:picMk id="10" creationId="{3A1D3E7A-D374-A155-130D-B4E732DCDF4D}"/>
          </ac:picMkLst>
        </pc:picChg>
        <pc:picChg chg="mod">
          <ac:chgData name="Sarah Carter" userId="4b4e2a7e9c42e1b2" providerId="LiveId" clId="{ABD5623F-9A10-4ADE-B32F-2E7C19FED375}" dt="2025-05-08T14:58:24.661" v="4" actId="14826"/>
          <ac:picMkLst>
            <pc:docMk/>
            <pc:sldMk cId="3801941541" sldId="257"/>
            <ac:picMk id="17" creationId="{2A37AFBA-4C53-7FE5-5A9C-17A932AAB250}"/>
          </ac:picMkLst>
        </pc:picChg>
        <pc:picChg chg="mod">
          <ac:chgData name="Sarah Carter" userId="4b4e2a7e9c42e1b2" providerId="LiveId" clId="{ABD5623F-9A10-4ADE-B32F-2E7C19FED375}" dt="2025-05-08T14:58:29.665" v="5" actId="14826"/>
          <ac:picMkLst>
            <pc:docMk/>
            <pc:sldMk cId="3801941541" sldId="257"/>
            <ac:picMk id="18" creationId="{F3D0D2E9-369B-7AC4-301A-3D917FC20D69}"/>
          </ac:picMkLst>
        </pc:picChg>
        <pc:picChg chg="mod">
          <ac:chgData name="Sarah Carter" userId="4b4e2a7e9c42e1b2" providerId="LiveId" clId="{ABD5623F-9A10-4ADE-B32F-2E7C19FED375}" dt="2025-05-08T14:58:34.385" v="6" actId="14826"/>
          <ac:picMkLst>
            <pc:docMk/>
            <pc:sldMk cId="3801941541" sldId="257"/>
            <ac:picMk id="19" creationId="{7B976767-5D8A-1C69-558F-500AC5047303}"/>
          </ac:picMkLst>
        </pc:picChg>
      </pc:sldChg>
      <pc:sldChg chg="modSp">
        <pc:chgData name="Sarah Carter" userId="4b4e2a7e9c42e1b2" providerId="LiveId" clId="{ABD5623F-9A10-4ADE-B32F-2E7C19FED375}" dt="2025-05-08T14:58:58.007" v="9" actId="14826"/>
        <pc:sldMkLst>
          <pc:docMk/>
          <pc:sldMk cId="736276715" sldId="258"/>
        </pc:sldMkLst>
        <pc:spChg chg="mod">
          <ac:chgData name="Sarah Carter" userId="4b4e2a7e9c42e1b2" providerId="LiveId" clId="{ABD5623F-9A10-4ADE-B32F-2E7C19FED375}" dt="2025-05-08T14:57:51.798" v="0"/>
          <ac:spMkLst>
            <pc:docMk/>
            <pc:sldMk cId="736276715" sldId="258"/>
            <ac:spMk id="7" creationId="{AA1AA47A-3CEB-30F2-8598-318E8F535062}"/>
          </ac:spMkLst>
        </pc:spChg>
        <pc:spChg chg="mod">
          <ac:chgData name="Sarah Carter" userId="4b4e2a7e9c42e1b2" providerId="LiveId" clId="{ABD5623F-9A10-4ADE-B32F-2E7C19FED375}" dt="2025-05-08T14:57:51.798" v="0"/>
          <ac:spMkLst>
            <pc:docMk/>
            <pc:sldMk cId="736276715" sldId="258"/>
            <ac:spMk id="25" creationId="{8A2CD331-E724-C167-F773-7AEE06D7E922}"/>
          </ac:spMkLst>
        </pc:spChg>
        <pc:picChg chg="mod">
          <ac:chgData name="Sarah Carter" userId="4b4e2a7e9c42e1b2" providerId="LiveId" clId="{ABD5623F-9A10-4ADE-B32F-2E7C19FED375}" dt="2025-05-08T14:58:44.649" v="7" actId="14826"/>
          <ac:picMkLst>
            <pc:docMk/>
            <pc:sldMk cId="736276715" sldId="258"/>
            <ac:picMk id="3" creationId="{ADFAF492-8417-7FDC-F30A-2023246138C1}"/>
          </ac:picMkLst>
        </pc:picChg>
        <pc:picChg chg="mod">
          <ac:chgData name="Sarah Carter" userId="4b4e2a7e9c42e1b2" providerId="LiveId" clId="{ABD5623F-9A10-4ADE-B32F-2E7C19FED375}" dt="2025-05-08T14:58:49.627" v="8" actId="14826"/>
          <ac:picMkLst>
            <pc:docMk/>
            <pc:sldMk cId="736276715" sldId="258"/>
            <ac:picMk id="6" creationId="{8B711A4D-FFD8-0608-7ED7-16897046E966}"/>
          </ac:picMkLst>
        </pc:picChg>
        <pc:picChg chg="mod">
          <ac:chgData name="Sarah Carter" userId="4b4e2a7e9c42e1b2" providerId="LiveId" clId="{ABD5623F-9A10-4ADE-B32F-2E7C19FED375}" dt="2025-05-08T14:58:58.007" v="9" actId="14826"/>
          <ac:picMkLst>
            <pc:docMk/>
            <pc:sldMk cId="736276715" sldId="258"/>
            <ac:picMk id="10" creationId="{2460AA40-FB10-F315-DF69-A0429D47BAA3}"/>
          </ac:picMkLst>
        </pc:picChg>
        <pc:picChg chg="mod">
          <ac:chgData name="Sarah Carter" userId="4b4e2a7e9c42e1b2" providerId="LiveId" clId="{ABD5623F-9A10-4ADE-B32F-2E7C19FED375}" dt="2025-05-08T14:58:44.649" v="7" actId="14826"/>
          <ac:picMkLst>
            <pc:docMk/>
            <pc:sldMk cId="736276715" sldId="258"/>
            <ac:picMk id="17" creationId="{A3BA95EC-7CB9-0952-BEC6-9ACB4726D46C}"/>
          </ac:picMkLst>
        </pc:picChg>
        <pc:picChg chg="mod">
          <ac:chgData name="Sarah Carter" userId="4b4e2a7e9c42e1b2" providerId="LiveId" clId="{ABD5623F-9A10-4ADE-B32F-2E7C19FED375}" dt="2025-05-08T14:58:49.627" v="8" actId="14826"/>
          <ac:picMkLst>
            <pc:docMk/>
            <pc:sldMk cId="736276715" sldId="258"/>
            <ac:picMk id="18" creationId="{A2808B88-828D-EE0C-91BC-CE3BBB996A14}"/>
          </ac:picMkLst>
        </pc:picChg>
        <pc:picChg chg="mod">
          <ac:chgData name="Sarah Carter" userId="4b4e2a7e9c42e1b2" providerId="LiveId" clId="{ABD5623F-9A10-4ADE-B32F-2E7C19FED375}" dt="2025-05-08T14:58:58.007" v="9" actId="14826"/>
          <ac:picMkLst>
            <pc:docMk/>
            <pc:sldMk cId="736276715" sldId="258"/>
            <ac:picMk id="19" creationId="{117BD2E6-0A34-E2F7-3E09-1BBB91C578B7}"/>
          </ac:picMkLst>
        </pc:picChg>
      </pc:sldChg>
      <pc:sldChg chg="modSp">
        <pc:chgData name="Sarah Carter" userId="4b4e2a7e9c42e1b2" providerId="LiveId" clId="{ABD5623F-9A10-4ADE-B32F-2E7C19FED375}" dt="2025-05-08T14:59:13.236" v="12" actId="14826"/>
        <pc:sldMkLst>
          <pc:docMk/>
          <pc:sldMk cId="1066168951" sldId="259"/>
        </pc:sldMkLst>
        <pc:spChg chg="mod">
          <ac:chgData name="Sarah Carter" userId="4b4e2a7e9c42e1b2" providerId="LiveId" clId="{ABD5623F-9A10-4ADE-B32F-2E7C19FED375}" dt="2025-05-08T14:57:51.798" v="0"/>
          <ac:spMkLst>
            <pc:docMk/>
            <pc:sldMk cId="1066168951" sldId="259"/>
            <ac:spMk id="7" creationId="{5C35143C-B692-FC5D-821D-D3B044B2EC32}"/>
          </ac:spMkLst>
        </pc:spChg>
        <pc:spChg chg="mod">
          <ac:chgData name="Sarah Carter" userId="4b4e2a7e9c42e1b2" providerId="LiveId" clId="{ABD5623F-9A10-4ADE-B32F-2E7C19FED375}" dt="2025-05-08T14:57:51.798" v="0"/>
          <ac:spMkLst>
            <pc:docMk/>
            <pc:sldMk cId="1066168951" sldId="259"/>
            <ac:spMk id="25" creationId="{38902694-51B0-2A11-BAE0-36911B2E3B40}"/>
          </ac:spMkLst>
        </pc:spChg>
        <pc:picChg chg="mod">
          <ac:chgData name="Sarah Carter" userId="4b4e2a7e9c42e1b2" providerId="LiveId" clId="{ABD5623F-9A10-4ADE-B32F-2E7C19FED375}" dt="2025-05-08T14:59:03.545" v="10" actId="14826"/>
          <ac:picMkLst>
            <pc:docMk/>
            <pc:sldMk cId="1066168951" sldId="259"/>
            <ac:picMk id="3" creationId="{0A6402D6-D0FD-B412-0C54-792F7FD1B2BB}"/>
          </ac:picMkLst>
        </pc:picChg>
        <pc:picChg chg="mod">
          <ac:chgData name="Sarah Carter" userId="4b4e2a7e9c42e1b2" providerId="LiveId" clId="{ABD5623F-9A10-4ADE-B32F-2E7C19FED375}" dt="2025-05-08T14:59:08.452" v="11" actId="14826"/>
          <ac:picMkLst>
            <pc:docMk/>
            <pc:sldMk cId="1066168951" sldId="259"/>
            <ac:picMk id="6" creationId="{D7876BA2-B50E-BE25-EB14-BB6ED2BA68A3}"/>
          </ac:picMkLst>
        </pc:picChg>
        <pc:picChg chg="mod">
          <ac:chgData name="Sarah Carter" userId="4b4e2a7e9c42e1b2" providerId="LiveId" clId="{ABD5623F-9A10-4ADE-B32F-2E7C19FED375}" dt="2025-05-08T14:59:13.236" v="12" actId="14826"/>
          <ac:picMkLst>
            <pc:docMk/>
            <pc:sldMk cId="1066168951" sldId="259"/>
            <ac:picMk id="10" creationId="{EE7FECD1-74CF-E6DE-EB38-AFDC8F874EDD}"/>
          </ac:picMkLst>
        </pc:picChg>
        <pc:picChg chg="mod">
          <ac:chgData name="Sarah Carter" userId="4b4e2a7e9c42e1b2" providerId="LiveId" clId="{ABD5623F-9A10-4ADE-B32F-2E7C19FED375}" dt="2025-05-08T14:59:03.545" v="10" actId="14826"/>
          <ac:picMkLst>
            <pc:docMk/>
            <pc:sldMk cId="1066168951" sldId="259"/>
            <ac:picMk id="17" creationId="{DAEC57B8-9F59-955B-71DF-F1CD76751331}"/>
          </ac:picMkLst>
        </pc:picChg>
        <pc:picChg chg="mod">
          <ac:chgData name="Sarah Carter" userId="4b4e2a7e9c42e1b2" providerId="LiveId" clId="{ABD5623F-9A10-4ADE-B32F-2E7C19FED375}" dt="2025-05-08T14:59:08.452" v="11" actId="14826"/>
          <ac:picMkLst>
            <pc:docMk/>
            <pc:sldMk cId="1066168951" sldId="259"/>
            <ac:picMk id="18" creationId="{9B4308B2-42CE-2E49-B73D-C596CDBE56C6}"/>
          </ac:picMkLst>
        </pc:picChg>
        <pc:picChg chg="mod">
          <ac:chgData name="Sarah Carter" userId="4b4e2a7e9c42e1b2" providerId="LiveId" clId="{ABD5623F-9A10-4ADE-B32F-2E7C19FED375}" dt="2025-05-08T14:59:13.236" v="12" actId="14826"/>
          <ac:picMkLst>
            <pc:docMk/>
            <pc:sldMk cId="1066168951" sldId="259"/>
            <ac:picMk id="19" creationId="{BF200791-B705-B8CD-987E-192384513D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EASY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CD36F160-CBAF-B00D-9555-A53B5F3C23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EEE4CA48-2BB7-B971-F113-CED0934879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31FEAE9-54E2-C941-F27F-CD8A119525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B164-EC79-AE59-3A38-4F83016D7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A90C244-8505-F829-7DA7-B3440A3EC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25F0E43-D661-8FBD-671B-A28CBB892F2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E8BBD1B5-D495-C870-A360-2DF51F06A3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6425F47-F58C-1E3F-2D32-3163A8744D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7AD2BE82-E567-32BE-275E-BE26AC4D84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F379FD0D-6276-D558-C70C-B765782753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A1D3E7A-D374-A155-130D-B4E732DCDF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135CA5-5EDB-EA6B-1408-0BD3CF2A1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6311A66C-82B0-DF47-664F-D610EA97AF00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18023E5A-9199-C646-5FE1-03C04C8CF1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MEDIUM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D4E8B98-2D3A-4452-1241-4B5A0E71D5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2A37AFBA-4C53-7FE5-5A9C-17A932AAB2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F3D0D2E9-369B-7AC4-301A-3D917FC20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7B976767-5D8A-1C69-558F-500AC5047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4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632E8-DB6B-6AEE-96FF-18FBFF0E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55C4DC-EB57-7855-6AE9-E1B74D648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C21F63E-C9F1-3261-5BD8-1FA4C62EA4EC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8A2CD331-E724-C167-F773-7AEE06D7E9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568AC1DE-C035-DB1A-C180-B5AB0EC5BA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ADFAF492-8417-7FDC-F30A-2023246138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8B711A4D-FFD8-0608-7ED7-16897046E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2460AA40-FB10-F315-DF69-A0429D47BA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41660F0-5DB7-FB7F-658B-7686314A9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8864F0D2-6C01-09DB-403B-FC72E6633683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A1AA47A-3CEB-30F2-8598-318E8F5350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HARD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4D73F3C-6DE1-696E-F952-09D6ECBB86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A3BA95EC-7CB9-0952-BEC6-9ACB4726D4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A2808B88-828D-EE0C-91BC-CE3BBB996A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117BD2E6-0A34-E2F7-3E09-1BBB91C578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7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2C876-3EE1-F3B1-F174-F184D980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7B34EA-3F92-4182-3220-205ADEB227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AB210B7-28BE-D7EE-7D8B-C7B0AAAE9D6F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38902694-51B0-2A11-BAE0-36911B2E3B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91D18867-4605-464B-8B43-3BA48BC894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0A6402D6-D0FD-B412-0C54-792F7FD1B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D7876BA2-B50E-BE25-EB14-BB6ED2BA68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EE7FECD1-74CF-E6DE-EB38-AFDC8F874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FB41EE0-FB9E-3714-B0D5-2473A65BA6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75F5C5A2-2C25-BC11-05C6-BB5C06E37B85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C35143C-B692-FC5D-821D-D3B044B2EC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HIDOKU PUZZLES - CHALLENGING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D1AD5DB-787D-9943-3375-0BD70AB95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DAEC57B8-9F59-955B-71DF-F1CD76751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9B4308B2-42CE-2E49-B73D-C596CDBE56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F200791-B705-B8CD-987E-192384513D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68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336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14</cp:revision>
  <dcterms:created xsi:type="dcterms:W3CDTF">2025-01-10T03:53:58Z</dcterms:created>
  <dcterms:modified xsi:type="dcterms:W3CDTF">2025-05-08T14:59:15Z</dcterms:modified>
</cp:coreProperties>
</file>