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Lst>
  <p:sldSz cx="7772400" cy="100584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025" autoAdjust="0"/>
    <p:restoredTop sz="94660"/>
  </p:normalViewPr>
  <p:slideViewPr>
    <p:cSldViewPr snapToGrid="0">
      <p:cViewPr varScale="1">
        <p:scale>
          <a:sx n="46" d="100"/>
          <a:sy n="46" d="100"/>
        </p:scale>
        <p:origin x="1248" y="3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7" Type="http://schemas.microsoft.com/office/2016/11/relationships/changesInfo" Target="changesInfos/changesInfo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arah Carter" userId="4b4e2a7e9c42e1b2" providerId="LiveId" clId="{F2C48255-D4C6-4BBD-A542-D5C73CCC73C7}"/>
    <pc:docChg chg="delSld">
      <pc:chgData name="Sarah Carter" userId="4b4e2a7e9c42e1b2" providerId="LiveId" clId="{F2C48255-D4C6-4BBD-A542-D5C73CCC73C7}" dt="2025-05-26T15:36:43.795" v="0" actId="2696"/>
      <pc:docMkLst>
        <pc:docMk/>
      </pc:docMkLst>
      <pc:sldChg chg="del">
        <pc:chgData name="Sarah Carter" userId="4b4e2a7e9c42e1b2" providerId="LiveId" clId="{F2C48255-D4C6-4BBD-A542-D5C73CCC73C7}" dt="2025-05-26T15:36:43.795" v="0" actId="2696"/>
        <pc:sldMkLst>
          <pc:docMk/>
          <pc:sldMk cId="833168425" sldId="257"/>
        </pc:sldMkLst>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82930" y="1646133"/>
            <a:ext cx="6606540" cy="3501813"/>
          </a:xfrm>
        </p:spPr>
        <p:txBody>
          <a:bodyPr anchor="b"/>
          <a:lstStyle>
            <a:lvl1pPr algn="ctr">
              <a:defRPr sz="5100"/>
            </a:lvl1pPr>
          </a:lstStyle>
          <a:p>
            <a:r>
              <a:rPr lang="en-US"/>
              <a:t>Click to edit Master title style</a:t>
            </a:r>
            <a:endParaRPr lang="en-US" dirty="0"/>
          </a:p>
        </p:txBody>
      </p:sp>
      <p:sp>
        <p:nvSpPr>
          <p:cNvPr id="3" name="Subtitle 2"/>
          <p:cNvSpPr>
            <a:spLocks noGrp="1"/>
          </p:cNvSpPr>
          <p:nvPr>
            <p:ph type="subTitle" idx="1"/>
          </p:nvPr>
        </p:nvSpPr>
        <p:spPr>
          <a:xfrm>
            <a:off x="971550" y="5282989"/>
            <a:ext cx="5829300" cy="2428451"/>
          </a:xfrm>
        </p:spPr>
        <p:txBody>
          <a:bodyPr/>
          <a:lstStyle>
            <a:lvl1pPr marL="0" indent="0" algn="ctr">
              <a:buNone/>
              <a:defRPr sz="2040"/>
            </a:lvl1pPr>
            <a:lvl2pPr marL="388620" indent="0" algn="ctr">
              <a:buNone/>
              <a:defRPr sz="1700"/>
            </a:lvl2pPr>
            <a:lvl3pPr marL="777240" indent="0" algn="ctr">
              <a:buNone/>
              <a:defRPr sz="1530"/>
            </a:lvl3pPr>
            <a:lvl4pPr marL="1165860" indent="0" algn="ctr">
              <a:buNone/>
              <a:defRPr sz="1360"/>
            </a:lvl4pPr>
            <a:lvl5pPr marL="1554480" indent="0" algn="ctr">
              <a:buNone/>
              <a:defRPr sz="1360"/>
            </a:lvl5pPr>
            <a:lvl6pPr marL="1943100" indent="0" algn="ctr">
              <a:buNone/>
              <a:defRPr sz="1360"/>
            </a:lvl6pPr>
            <a:lvl7pPr marL="2331720" indent="0" algn="ctr">
              <a:buNone/>
              <a:defRPr sz="1360"/>
            </a:lvl7pPr>
            <a:lvl8pPr marL="2720340" indent="0" algn="ctr">
              <a:buNone/>
              <a:defRPr sz="1360"/>
            </a:lvl8pPr>
            <a:lvl9pPr marL="3108960" indent="0" algn="ctr">
              <a:buNone/>
              <a:defRPr sz="136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0A478201-E1D6-4F99-B91B-38754FC2F00D}" type="datetimeFigureOut">
              <a:rPr lang="en-US" smtClean="0"/>
              <a:t>5/26/2025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992CAE6-DD0E-4B0E-B7F5-22189F60E6CF}" type="slidenum">
              <a:rPr lang="en-US" smtClean="0"/>
              <a:t>‹#›</a:t>
            </a:fld>
            <a:endParaRPr lang="en-US"/>
          </a:p>
        </p:txBody>
      </p:sp>
    </p:spTree>
    <p:extLst>
      <p:ext uri="{BB962C8B-B14F-4D97-AF65-F5344CB8AC3E}">
        <p14:creationId xmlns:p14="http://schemas.microsoft.com/office/powerpoint/2010/main" val="98273442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0A478201-E1D6-4F99-B91B-38754FC2F00D}" type="datetimeFigureOut">
              <a:rPr lang="en-US" smtClean="0"/>
              <a:t>5/26/2025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992CAE6-DD0E-4B0E-B7F5-22189F60E6CF}" type="slidenum">
              <a:rPr lang="en-US" smtClean="0"/>
              <a:t>‹#›</a:t>
            </a:fld>
            <a:endParaRPr lang="en-US"/>
          </a:p>
        </p:txBody>
      </p:sp>
    </p:spTree>
    <p:extLst>
      <p:ext uri="{BB962C8B-B14F-4D97-AF65-F5344CB8AC3E}">
        <p14:creationId xmlns:p14="http://schemas.microsoft.com/office/powerpoint/2010/main" val="265099523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562124" y="535517"/>
            <a:ext cx="1675924" cy="8524029"/>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534353" y="535517"/>
            <a:ext cx="4930616" cy="8524029"/>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0A478201-E1D6-4F99-B91B-38754FC2F00D}" type="datetimeFigureOut">
              <a:rPr lang="en-US" smtClean="0"/>
              <a:t>5/26/2025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992CAE6-DD0E-4B0E-B7F5-22189F60E6CF}" type="slidenum">
              <a:rPr lang="en-US" smtClean="0"/>
              <a:t>‹#›</a:t>
            </a:fld>
            <a:endParaRPr lang="en-US"/>
          </a:p>
        </p:txBody>
      </p:sp>
    </p:spTree>
    <p:extLst>
      <p:ext uri="{BB962C8B-B14F-4D97-AF65-F5344CB8AC3E}">
        <p14:creationId xmlns:p14="http://schemas.microsoft.com/office/powerpoint/2010/main" val="325167642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0A478201-E1D6-4F99-B91B-38754FC2F00D}" type="datetimeFigureOut">
              <a:rPr lang="en-US" smtClean="0"/>
              <a:t>5/26/2025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992CAE6-DD0E-4B0E-B7F5-22189F60E6CF}" type="slidenum">
              <a:rPr lang="en-US" smtClean="0"/>
              <a:t>‹#›</a:t>
            </a:fld>
            <a:endParaRPr lang="en-US"/>
          </a:p>
        </p:txBody>
      </p:sp>
    </p:spTree>
    <p:extLst>
      <p:ext uri="{BB962C8B-B14F-4D97-AF65-F5344CB8AC3E}">
        <p14:creationId xmlns:p14="http://schemas.microsoft.com/office/powerpoint/2010/main" val="187176749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30305" y="2507618"/>
            <a:ext cx="6703695" cy="4184014"/>
          </a:xfrm>
        </p:spPr>
        <p:txBody>
          <a:bodyPr anchor="b"/>
          <a:lstStyle>
            <a:lvl1pPr>
              <a:defRPr sz="5100"/>
            </a:lvl1pPr>
          </a:lstStyle>
          <a:p>
            <a:r>
              <a:rPr lang="en-US"/>
              <a:t>Click to edit Master title style</a:t>
            </a:r>
            <a:endParaRPr lang="en-US" dirty="0"/>
          </a:p>
        </p:txBody>
      </p:sp>
      <p:sp>
        <p:nvSpPr>
          <p:cNvPr id="3" name="Text Placeholder 2"/>
          <p:cNvSpPr>
            <a:spLocks noGrp="1"/>
          </p:cNvSpPr>
          <p:nvPr>
            <p:ph type="body" idx="1"/>
          </p:nvPr>
        </p:nvSpPr>
        <p:spPr>
          <a:xfrm>
            <a:off x="530305" y="6731215"/>
            <a:ext cx="6703695" cy="2200274"/>
          </a:xfrm>
        </p:spPr>
        <p:txBody>
          <a:bodyPr/>
          <a:lstStyle>
            <a:lvl1pPr marL="0" indent="0">
              <a:buNone/>
              <a:defRPr sz="2040">
                <a:solidFill>
                  <a:schemeClr val="tx1">
                    <a:tint val="82000"/>
                  </a:schemeClr>
                </a:solidFill>
              </a:defRPr>
            </a:lvl1pPr>
            <a:lvl2pPr marL="388620" indent="0">
              <a:buNone/>
              <a:defRPr sz="1700">
                <a:solidFill>
                  <a:schemeClr val="tx1">
                    <a:tint val="82000"/>
                  </a:schemeClr>
                </a:solidFill>
              </a:defRPr>
            </a:lvl2pPr>
            <a:lvl3pPr marL="777240" indent="0">
              <a:buNone/>
              <a:defRPr sz="1530">
                <a:solidFill>
                  <a:schemeClr val="tx1">
                    <a:tint val="82000"/>
                  </a:schemeClr>
                </a:solidFill>
              </a:defRPr>
            </a:lvl3pPr>
            <a:lvl4pPr marL="1165860" indent="0">
              <a:buNone/>
              <a:defRPr sz="1360">
                <a:solidFill>
                  <a:schemeClr val="tx1">
                    <a:tint val="82000"/>
                  </a:schemeClr>
                </a:solidFill>
              </a:defRPr>
            </a:lvl4pPr>
            <a:lvl5pPr marL="1554480" indent="0">
              <a:buNone/>
              <a:defRPr sz="1360">
                <a:solidFill>
                  <a:schemeClr val="tx1">
                    <a:tint val="82000"/>
                  </a:schemeClr>
                </a:solidFill>
              </a:defRPr>
            </a:lvl5pPr>
            <a:lvl6pPr marL="1943100" indent="0">
              <a:buNone/>
              <a:defRPr sz="1360">
                <a:solidFill>
                  <a:schemeClr val="tx1">
                    <a:tint val="82000"/>
                  </a:schemeClr>
                </a:solidFill>
              </a:defRPr>
            </a:lvl6pPr>
            <a:lvl7pPr marL="2331720" indent="0">
              <a:buNone/>
              <a:defRPr sz="1360">
                <a:solidFill>
                  <a:schemeClr val="tx1">
                    <a:tint val="82000"/>
                  </a:schemeClr>
                </a:solidFill>
              </a:defRPr>
            </a:lvl7pPr>
            <a:lvl8pPr marL="2720340" indent="0">
              <a:buNone/>
              <a:defRPr sz="1360">
                <a:solidFill>
                  <a:schemeClr val="tx1">
                    <a:tint val="82000"/>
                  </a:schemeClr>
                </a:solidFill>
              </a:defRPr>
            </a:lvl8pPr>
            <a:lvl9pPr marL="3108960" indent="0">
              <a:buNone/>
              <a:defRPr sz="1360">
                <a:solidFill>
                  <a:schemeClr val="tx1">
                    <a:tint val="82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0A478201-E1D6-4F99-B91B-38754FC2F00D}" type="datetimeFigureOut">
              <a:rPr lang="en-US" smtClean="0"/>
              <a:t>5/26/2025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992CAE6-DD0E-4B0E-B7F5-22189F60E6CF}" type="slidenum">
              <a:rPr lang="en-US" smtClean="0"/>
              <a:t>‹#›</a:t>
            </a:fld>
            <a:endParaRPr lang="en-US"/>
          </a:p>
        </p:txBody>
      </p:sp>
    </p:spTree>
    <p:extLst>
      <p:ext uri="{BB962C8B-B14F-4D97-AF65-F5344CB8AC3E}">
        <p14:creationId xmlns:p14="http://schemas.microsoft.com/office/powerpoint/2010/main" val="81623987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534353" y="2677584"/>
            <a:ext cx="3303270" cy="638196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3934778" y="2677584"/>
            <a:ext cx="3303270" cy="638196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0A478201-E1D6-4F99-B91B-38754FC2F00D}" type="datetimeFigureOut">
              <a:rPr lang="en-US" smtClean="0"/>
              <a:t>5/26/2025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992CAE6-DD0E-4B0E-B7F5-22189F60E6CF}" type="slidenum">
              <a:rPr lang="en-US" smtClean="0"/>
              <a:t>‹#›</a:t>
            </a:fld>
            <a:endParaRPr lang="en-US"/>
          </a:p>
        </p:txBody>
      </p:sp>
    </p:spTree>
    <p:extLst>
      <p:ext uri="{BB962C8B-B14F-4D97-AF65-F5344CB8AC3E}">
        <p14:creationId xmlns:p14="http://schemas.microsoft.com/office/powerpoint/2010/main" val="71640744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5365" y="535519"/>
            <a:ext cx="6703695" cy="1944159"/>
          </a:xfrm>
        </p:spPr>
        <p:txBody>
          <a:bodyPr/>
          <a:lstStyle/>
          <a:p>
            <a:r>
              <a:rPr lang="en-US"/>
              <a:t>Click to edit Master title style</a:t>
            </a:r>
            <a:endParaRPr lang="en-US" dirty="0"/>
          </a:p>
        </p:txBody>
      </p:sp>
      <p:sp>
        <p:nvSpPr>
          <p:cNvPr id="3" name="Text Placeholder 2"/>
          <p:cNvSpPr>
            <a:spLocks noGrp="1"/>
          </p:cNvSpPr>
          <p:nvPr>
            <p:ph type="body" idx="1"/>
          </p:nvPr>
        </p:nvSpPr>
        <p:spPr>
          <a:xfrm>
            <a:off x="535366" y="2465706"/>
            <a:ext cx="3288089" cy="1208404"/>
          </a:xfrm>
        </p:spPr>
        <p:txBody>
          <a:bodyPr anchor="b"/>
          <a:lstStyle>
            <a:lvl1pPr marL="0" indent="0">
              <a:buNone/>
              <a:defRPr sz="2040" b="1"/>
            </a:lvl1pPr>
            <a:lvl2pPr marL="388620" indent="0">
              <a:buNone/>
              <a:defRPr sz="1700" b="1"/>
            </a:lvl2pPr>
            <a:lvl3pPr marL="777240" indent="0">
              <a:buNone/>
              <a:defRPr sz="1530" b="1"/>
            </a:lvl3pPr>
            <a:lvl4pPr marL="1165860" indent="0">
              <a:buNone/>
              <a:defRPr sz="1360" b="1"/>
            </a:lvl4pPr>
            <a:lvl5pPr marL="1554480" indent="0">
              <a:buNone/>
              <a:defRPr sz="1360" b="1"/>
            </a:lvl5pPr>
            <a:lvl6pPr marL="1943100" indent="0">
              <a:buNone/>
              <a:defRPr sz="1360" b="1"/>
            </a:lvl6pPr>
            <a:lvl7pPr marL="2331720" indent="0">
              <a:buNone/>
              <a:defRPr sz="1360" b="1"/>
            </a:lvl7pPr>
            <a:lvl8pPr marL="2720340" indent="0">
              <a:buNone/>
              <a:defRPr sz="1360" b="1"/>
            </a:lvl8pPr>
            <a:lvl9pPr marL="3108960" indent="0">
              <a:buNone/>
              <a:defRPr sz="1360" b="1"/>
            </a:lvl9pPr>
          </a:lstStyle>
          <a:p>
            <a:pPr lvl="0"/>
            <a:r>
              <a:rPr lang="en-US"/>
              <a:t>Click to edit Master text styles</a:t>
            </a:r>
          </a:p>
        </p:txBody>
      </p:sp>
      <p:sp>
        <p:nvSpPr>
          <p:cNvPr id="4" name="Content Placeholder 3"/>
          <p:cNvSpPr>
            <a:spLocks noGrp="1"/>
          </p:cNvSpPr>
          <p:nvPr>
            <p:ph sz="half" idx="2"/>
          </p:nvPr>
        </p:nvSpPr>
        <p:spPr>
          <a:xfrm>
            <a:off x="535366" y="3674110"/>
            <a:ext cx="3288089" cy="540406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3934778" y="2465706"/>
            <a:ext cx="3304282" cy="1208404"/>
          </a:xfrm>
        </p:spPr>
        <p:txBody>
          <a:bodyPr anchor="b"/>
          <a:lstStyle>
            <a:lvl1pPr marL="0" indent="0">
              <a:buNone/>
              <a:defRPr sz="2040" b="1"/>
            </a:lvl1pPr>
            <a:lvl2pPr marL="388620" indent="0">
              <a:buNone/>
              <a:defRPr sz="1700" b="1"/>
            </a:lvl2pPr>
            <a:lvl3pPr marL="777240" indent="0">
              <a:buNone/>
              <a:defRPr sz="1530" b="1"/>
            </a:lvl3pPr>
            <a:lvl4pPr marL="1165860" indent="0">
              <a:buNone/>
              <a:defRPr sz="1360" b="1"/>
            </a:lvl4pPr>
            <a:lvl5pPr marL="1554480" indent="0">
              <a:buNone/>
              <a:defRPr sz="1360" b="1"/>
            </a:lvl5pPr>
            <a:lvl6pPr marL="1943100" indent="0">
              <a:buNone/>
              <a:defRPr sz="1360" b="1"/>
            </a:lvl6pPr>
            <a:lvl7pPr marL="2331720" indent="0">
              <a:buNone/>
              <a:defRPr sz="1360" b="1"/>
            </a:lvl7pPr>
            <a:lvl8pPr marL="2720340" indent="0">
              <a:buNone/>
              <a:defRPr sz="1360" b="1"/>
            </a:lvl8pPr>
            <a:lvl9pPr marL="3108960" indent="0">
              <a:buNone/>
              <a:defRPr sz="1360" b="1"/>
            </a:lvl9pPr>
          </a:lstStyle>
          <a:p>
            <a:pPr lvl="0"/>
            <a:r>
              <a:rPr lang="en-US"/>
              <a:t>Click to edit Master text styles</a:t>
            </a:r>
          </a:p>
        </p:txBody>
      </p:sp>
      <p:sp>
        <p:nvSpPr>
          <p:cNvPr id="6" name="Content Placeholder 5"/>
          <p:cNvSpPr>
            <a:spLocks noGrp="1"/>
          </p:cNvSpPr>
          <p:nvPr>
            <p:ph sz="quarter" idx="4"/>
          </p:nvPr>
        </p:nvSpPr>
        <p:spPr>
          <a:xfrm>
            <a:off x="3934778" y="3674110"/>
            <a:ext cx="3304282" cy="540406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0A478201-E1D6-4F99-B91B-38754FC2F00D}" type="datetimeFigureOut">
              <a:rPr lang="en-US" smtClean="0"/>
              <a:t>5/26/2025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992CAE6-DD0E-4B0E-B7F5-22189F60E6CF}" type="slidenum">
              <a:rPr lang="en-US" smtClean="0"/>
              <a:t>‹#›</a:t>
            </a:fld>
            <a:endParaRPr lang="en-US"/>
          </a:p>
        </p:txBody>
      </p:sp>
    </p:spTree>
    <p:extLst>
      <p:ext uri="{BB962C8B-B14F-4D97-AF65-F5344CB8AC3E}">
        <p14:creationId xmlns:p14="http://schemas.microsoft.com/office/powerpoint/2010/main" val="273449693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0A478201-E1D6-4F99-B91B-38754FC2F00D}" type="datetimeFigureOut">
              <a:rPr lang="en-US" smtClean="0"/>
              <a:t>5/26/2025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992CAE6-DD0E-4B0E-B7F5-22189F60E6CF}" type="slidenum">
              <a:rPr lang="en-US" smtClean="0"/>
              <a:t>‹#›</a:t>
            </a:fld>
            <a:endParaRPr lang="en-US"/>
          </a:p>
        </p:txBody>
      </p:sp>
    </p:spTree>
    <p:extLst>
      <p:ext uri="{BB962C8B-B14F-4D97-AF65-F5344CB8AC3E}">
        <p14:creationId xmlns:p14="http://schemas.microsoft.com/office/powerpoint/2010/main" val="17959720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A478201-E1D6-4F99-B91B-38754FC2F00D}" type="datetimeFigureOut">
              <a:rPr lang="en-US" smtClean="0"/>
              <a:t>5/26/2025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992CAE6-DD0E-4B0E-B7F5-22189F60E6CF}" type="slidenum">
              <a:rPr lang="en-US" smtClean="0"/>
              <a:t>‹#›</a:t>
            </a:fld>
            <a:endParaRPr lang="en-US"/>
          </a:p>
        </p:txBody>
      </p:sp>
    </p:spTree>
    <p:extLst>
      <p:ext uri="{BB962C8B-B14F-4D97-AF65-F5344CB8AC3E}">
        <p14:creationId xmlns:p14="http://schemas.microsoft.com/office/powerpoint/2010/main" val="22332352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35365" y="670560"/>
            <a:ext cx="2506801" cy="2346960"/>
          </a:xfrm>
        </p:spPr>
        <p:txBody>
          <a:bodyPr anchor="b"/>
          <a:lstStyle>
            <a:lvl1pPr>
              <a:defRPr sz="2720"/>
            </a:lvl1pPr>
          </a:lstStyle>
          <a:p>
            <a:r>
              <a:rPr lang="en-US"/>
              <a:t>Click to edit Master title style</a:t>
            </a:r>
            <a:endParaRPr lang="en-US" dirty="0"/>
          </a:p>
        </p:txBody>
      </p:sp>
      <p:sp>
        <p:nvSpPr>
          <p:cNvPr id="3" name="Content Placeholder 2"/>
          <p:cNvSpPr>
            <a:spLocks noGrp="1"/>
          </p:cNvSpPr>
          <p:nvPr>
            <p:ph idx="1"/>
          </p:nvPr>
        </p:nvSpPr>
        <p:spPr>
          <a:xfrm>
            <a:off x="3304282" y="1448226"/>
            <a:ext cx="3934778" cy="7147983"/>
          </a:xfrm>
        </p:spPr>
        <p:txBody>
          <a:bodyPr/>
          <a:lstStyle>
            <a:lvl1pPr>
              <a:defRPr sz="2720"/>
            </a:lvl1pPr>
            <a:lvl2pPr>
              <a:defRPr sz="2380"/>
            </a:lvl2pPr>
            <a:lvl3pPr>
              <a:defRPr sz="2040"/>
            </a:lvl3pPr>
            <a:lvl4pPr>
              <a:defRPr sz="1700"/>
            </a:lvl4pPr>
            <a:lvl5pPr>
              <a:defRPr sz="1700"/>
            </a:lvl5pPr>
            <a:lvl6pPr>
              <a:defRPr sz="1700"/>
            </a:lvl6pPr>
            <a:lvl7pPr>
              <a:defRPr sz="1700"/>
            </a:lvl7pPr>
            <a:lvl8pPr>
              <a:defRPr sz="1700"/>
            </a:lvl8pPr>
            <a:lvl9pPr>
              <a:defRPr sz="17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535365" y="3017520"/>
            <a:ext cx="2506801" cy="5590329"/>
          </a:xfrm>
        </p:spPr>
        <p:txBody>
          <a:bodyPr/>
          <a:lstStyle>
            <a:lvl1pPr marL="0" indent="0">
              <a:buNone/>
              <a:defRPr sz="1360"/>
            </a:lvl1pPr>
            <a:lvl2pPr marL="388620" indent="0">
              <a:buNone/>
              <a:defRPr sz="1190"/>
            </a:lvl2pPr>
            <a:lvl3pPr marL="777240" indent="0">
              <a:buNone/>
              <a:defRPr sz="1020"/>
            </a:lvl3pPr>
            <a:lvl4pPr marL="1165860" indent="0">
              <a:buNone/>
              <a:defRPr sz="850"/>
            </a:lvl4pPr>
            <a:lvl5pPr marL="1554480" indent="0">
              <a:buNone/>
              <a:defRPr sz="850"/>
            </a:lvl5pPr>
            <a:lvl6pPr marL="1943100" indent="0">
              <a:buNone/>
              <a:defRPr sz="850"/>
            </a:lvl6pPr>
            <a:lvl7pPr marL="2331720" indent="0">
              <a:buNone/>
              <a:defRPr sz="850"/>
            </a:lvl7pPr>
            <a:lvl8pPr marL="2720340" indent="0">
              <a:buNone/>
              <a:defRPr sz="850"/>
            </a:lvl8pPr>
            <a:lvl9pPr marL="3108960" indent="0">
              <a:buNone/>
              <a:defRPr sz="850"/>
            </a:lvl9pPr>
          </a:lstStyle>
          <a:p>
            <a:pPr lvl="0"/>
            <a:r>
              <a:rPr lang="en-US"/>
              <a:t>Click to edit Master text styles</a:t>
            </a:r>
          </a:p>
        </p:txBody>
      </p:sp>
      <p:sp>
        <p:nvSpPr>
          <p:cNvPr id="5" name="Date Placeholder 4"/>
          <p:cNvSpPr>
            <a:spLocks noGrp="1"/>
          </p:cNvSpPr>
          <p:nvPr>
            <p:ph type="dt" sz="half" idx="10"/>
          </p:nvPr>
        </p:nvSpPr>
        <p:spPr/>
        <p:txBody>
          <a:bodyPr/>
          <a:lstStyle/>
          <a:p>
            <a:fld id="{0A478201-E1D6-4F99-B91B-38754FC2F00D}" type="datetimeFigureOut">
              <a:rPr lang="en-US" smtClean="0"/>
              <a:t>5/26/2025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992CAE6-DD0E-4B0E-B7F5-22189F60E6CF}" type="slidenum">
              <a:rPr lang="en-US" smtClean="0"/>
              <a:t>‹#›</a:t>
            </a:fld>
            <a:endParaRPr lang="en-US"/>
          </a:p>
        </p:txBody>
      </p:sp>
    </p:spTree>
    <p:extLst>
      <p:ext uri="{BB962C8B-B14F-4D97-AF65-F5344CB8AC3E}">
        <p14:creationId xmlns:p14="http://schemas.microsoft.com/office/powerpoint/2010/main" val="171902860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35365" y="670560"/>
            <a:ext cx="2506801" cy="2346960"/>
          </a:xfrm>
        </p:spPr>
        <p:txBody>
          <a:bodyPr anchor="b"/>
          <a:lstStyle>
            <a:lvl1pPr>
              <a:defRPr sz="2720"/>
            </a:lvl1pPr>
          </a:lstStyle>
          <a:p>
            <a:r>
              <a:rPr lang="en-US"/>
              <a:t>Click to edit Master title style</a:t>
            </a:r>
            <a:endParaRPr lang="en-US" dirty="0"/>
          </a:p>
        </p:txBody>
      </p:sp>
      <p:sp>
        <p:nvSpPr>
          <p:cNvPr id="3" name="Picture Placeholder 2"/>
          <p:cNvSpPr>
            <a:spLocks noGrp="1" noChangeAspect="1"/>
          </p:cNvSpPr>
          <p:nvPr>
            <p:ph type="pic" idx="1"/>
          </p:nvPr>
        </p:nvSpPr>
        <p:spPr>
          <a:xfrm>
            <a:off x="3304282" y="1448226"/>
            <a:ext cx="3934778" cy="7147983"/>
          </a:xfrm>
        </p:spPr>
        <p:txBody>
          <a:bodyPr anchor="t"/>
          <a:lstStyle>
            <a:lvl1pPr marL="0" indent="0">
              <a:buNone/>
              <a:defRPr sz="2720"/>
            </a:lvl1pPr>
            <a:lvl2pPr marL="388620" indent="0">
              <a:buNone/>
              <a:defRPr sz="2380"/>
            </a:lvl2pPr>
            <a:lvl3pPr marL="777240" indent="0">
              <a:buNone/>
              <a:defRPr sz="2040"/>
            </a:lvl3pPr>
            <a:lvl4pPr marL="1165860" indent="0">
              <a:buNone/>
              <a:defRPr sz="1700"/>
            </a:lvl4pPr>
            <a:lvl5pPr marL="1554480" indent="0">
              <a:buNone/>
              <a:defRPr sz="1700"/>
            </a:lvl5pPr>
            <a:lvl6pPr marL="1943100" indent="0">
              <a:buNone/>
              <a:defRPr sz="1700"/>
            </a:lvl6pPr>
            <a:lvl7pPr marL="2331720" indent="0">
              <a:buNone/>
              <a:defRPr sz="1700"/>
            </a:lvl7pPr>
            <a:lvl8pPr marL="2720340" indent="0">
              <a:buNone/>
              <a:defRPr sz="1700"/>
            </a:lvl8pPr>
            <a:lvl9pPr marL="3108960" indent="0">
              <a:buNone/>
              <a:defRPr sz="1700"/>
            </a:lvl9pPr>
          </a:lstStyle>
          <a:p>
            <a:r>
              <a:rPr lang="en-US"/>
              <a:t>Click icon to add picture</a:t>
            </a:r>
            <a:endParaRPr lang="en-US" dirty="0"/>
          </a:p>
        </p:txBody>
      </p:sp>
      <p:sp>
        <p:nvSpPr>
          <p:cNvPr id="4" name="Text Placeholder 3"/>
          <p:cNvSpPr>
            <a:spLocks noGrp="1"/>
          </p:cNvSpPr>
          <p:nvPr>
            <p:ph type="body" sz="half" idx="2"/>
          </p:nvPr>
        </p:nvSpPr>
        <p:spPr>
          <a:xfrm>
            <a:off x="535365" y="3017520"/>
            <a:ext cx="2506801" cy="5590329"/>
          </a:xfrm>
        </p:spPr>
        <p:txBody>
          <a:bodyPr/>
          <a:lstStyle>
            <a:lvl1pPr marL="0" indent="0">
              <a:buNone/>
              <a:defRPr sz="1360"/>
            </a:lvl1pPr>
            <a:lvl2pPr marL="388620" indent="0">
              <a:buNone/>
              <a:defRPr sz="1190"/>
            </a:lvl2pPr>
            <a:lvl3pPr marL="777240" indent="0">
              <a:buNone/>
              <a:defRPr sz="1020"/>
            </a:lvl3pPr>
            <a:lvl4pPr marL="1165860" indent="0">
              <a:buNone/>
              <a:defRPr sz="850"/>
            </a:lvl4pPr>
            <a:lvl5pPr marL="1554480" indent="0">
              <a:buNone/>
              <a:defRPr sz="850"/>
            </a:lvl5pPr>
            <a:lvl6pPr marL="1943100" indent="0">
              <a:buNone/>
              <a:defRPr sz="850"/>
            </a:lvl6pPr>
            <a:lvl7pPr marL="2331720" indent="0">
              <a:buNone/>
              <a:defRPr sz="850"/>
            </a:lvl7pPr>
            <a:lvl8pPr marL="2720340" indent="0">
              <a:buNone/>
              <a:defRPr sz="850"/>
            </a:lvl8pPr>
            <a:lvl9pPr marL="3108960" indent="0">
              <a:buNone/>
              <a:defRPr sz="850"/>
            </a:lvl9pPr>
          </a:lstStyle>
          <a:p>
            <a:pPr lvl="0"/>
            <a:r>
              <a:rPr lang="en-US"/>
              <a:t>Click to edit Master text styles</a:t>
            </a:r>
          </a:p>
        </p:txBody>
      </p:sp>
      <p:sp>
        <p:nvSpPr>
          <p:cNvPr id="5" name="Date Placeholder 4"/>
          <p:cNvSpPr>
            <a:spLocks noGrp="1"/>
          </p:cNvSpPr>
          <p:nvPr>
            <p:ph type="dt" sz="half" idx="10"/>
          </p:nvPr>
        </p:nvSpPr>
        <p:spPr/>
        <p:txBody>
          <a:bodyPr/>
          <a:lstStyle/>
          <a:p>
            <a:fld id="{0A478201-E1D6-4F99-B91B-38754FC2F00D}" type="datetimeFigureOut">
              <a:rPr lang="en-US" smtClean="0"/>
              <a:t>5/26/2025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992CAE6-DD0E-4B0E-B7F5-22189F60E6CF}" type="slidenum">
              <a:rPr lang="en-US" smtClean="0"/>
              <a:t>‹#›</a:t>
            </a:fld>
            <a:endParaRPr lang="en-US"/>
          </a:p>
        </p:txBody>
      </p:sp>
    </p:spTree>
    <p:extLst>
      <p:ext uri="{BB962C8B-B14F-4D97-AF65-F5344CB8AC3E}">
        <p14:creationId xmlns:p14="http://schemas.microsoft.com/office/powerpoint/2010/main" val="399134161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34353" y="535519"/>
            <a:ext cx="6703695" cy="1944159"/>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534353" y="2677584"/>
            <a:ext cx="6703695" cy="6381962"/>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534353" y="9322649"/>
            <a:ext cx="1748790" cy="535517"/>
          </a:xfrm>
          <a:prstGeom prst="rect">
            <a:avLst/>
          </a:prstGeom>
        </p:spPr>
        <p:txBody>
          <a:bodyPr vert="horz" lIns="91440" tIns="45720" rIns="91440" bIns="45720" rtlCol="0" anchor="ctr"/>
          <a:lstStyle>
            <a:lvl1pPr algn="l">
              <a:defRPr sz="1020">
                <a:solidFill>
                  <a:schemeClr val="tx1">
                    <a:tint val="82000"/>
                  </a:schemeClr>
                </a:solidFill>
              </a:defRPr>
            </a:lvl1pPr>
          </a:lstStyle>
          <a:p>
            <a:fld id="{0A478201-E1D6-4F99-B91B-38754FC2F00D}" type="datetimeFigureOut">
              <a:rPr lang="en-US" smtClean="0"/>
              <a:t>5/26/2025</a:t>
            </a:fld>
            <a:endParaRPr lang="en-US"/>
          </a:p>
        </p:txBody>
      </p:sp>
      <p:sp>
        <p:nvSpPr>
          <p:cNvPr id="5" name="Footer Placeholder 4"/>
          <p:cNvSpPr>
            <a:spLocks noGrp="1"/>
          </p:cNvSpPr>
          <p:nvPr>
            <p:ph type="ftr" sz="quarter" idx="3"/>
          </p:nvPr>
        </p:nvSpPr>
        <p:spPr>
          <a:xfrm>
            <a:off x="2574608" y="9322649"/>
            <a:ext cx="2623185" cy="535517"/>
          </a:xfrm>
          <a:prstGeom prst="rect">
            <a:avLst/>
          </a:prstGeom>
        </p:spPr>
        <p:txBody>
          <a:bodyPr vert="horz" lIns="91440" tIns="45720" rIns="91440" bIns="45720" rtlCol="0" anchor="ctr"/>
          <a:lstStyle>
            <a:lvl1pPr algn="ctr">
              <a:defRPr sz="1020">
                <a:solidFill>
                  <a:schemeClr val="tx1">
                    <a:tint val="82000"/>
                  </a:schemeClr>
                </a:solidFill>
              </a:defRPr>
            </a:lvl1pPr>
          </a:lstStyle>
          <a:p>
            <a:endParaRPr lang="en-US"/>
          </a:p>
        </p:txBody>
      </p:sp>
      <p:sp>
        <p:nvSpPr>
          <p:cNvPr id="6" name="Slide Number Placeholder 5"/>
          <p:cNvSpPr>
            <a:spLocks noGrp="1"/>
          </p:cNvSpPr>
          <p:nvPr>
            <p:ph type="sldNum" sz="quarter" idx="4"/>
          </p:nvPr>
        </p:nvSpPr>
        <p:spPr>
          <a:xfrm>
            <a:off x="5489258" y="9322649"/>
            <a:ext cx="1748790" cy="535517"/>
          </a:xfrm>
          <a:prstGeom prst="rect">
            <a:avLst/>
          </a:prstGeom>
        </p:spPr>
        <p:txBody>
          <a:bodyPr vert="horz" lIns="91440" tIns="45720" rIns="91440" bIns="45720" rtlCol="0" anchor="ctr"/>
          <a:lstStyle>
            <a:lvl1pPr algn="r">
              <a:defRPr sz="1020">
                <a:solidFill>
                  <a:schemeClr val="tx1">
                    <a:tint val="82000"/>
                  </a:schemeClr>
                </a:solidFill>
              </a:defRPr>
            </a:lvl1pPr>
          </a:lstStyle>
          <a:p>
            <a:fld id="{C992CAE6-DD0E-4B0E-B7F5-22189F60E6CF}" type="slidenum">
              <a:rPr lang="en-US" smtClean="0"/>
              <a:t>‹#›</a:t>
            </a:fld>
            <a:endParaRPr lang="en-US"/>
          </a:p>
        </p:txBody>
      </p:sp>
    </p:spTree>
    <p:extLst>
      <p:ext uri="{BB962C8B-B14F-4D97-AF65-F5344CB8AC3E}">
        <p14:creationId xmlns:p14="http://schemas.microsoft.com/office/powerpoint/2010/main" val="225662170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777240" rtl="0" eaLnBrk="1" latinLnBrk="0" hangingPunct="1">
        <a:lnSpc>
          <a:spcPct val="90000"/>
        </a:lnSpc>
        <a:spcBef>
          <a:spcPct val="0"/>
        </a:spcBef>
        <a:buNone/>
        <a:defRPr sz="3740" kern="1200">
          <a:solidFill>
            <a:schemeClr val="tx1"/>
          </a:solidFill>
          <a:latin typeface="+mj-lt"/>
          <a:ea typeface="+mj-ea"/>
          <a:cs typeface="+mj-cs"/>
        </a:defRPr>
      </a:lvl1pPr>
    </p:titleStyle>
    <p:bodyStyle>
      <a:lvl1pPr marL="194310" indent="-194310" algn="l" defTabSz="777240" rtl="0" eaLnBrk="1" latinLnBrk="0" hangingPunct="1">
        <a:lnSpc>
          <a:spcPct val="90000"/>
        </a:lnSpc>
        <a:spcBef>
          <a:spcPts val="850"/>
        </a:spcBef>
        <a:buFont typeface="Arial" panose="020B0604020202020204" pitchFamily="34" charset="0"/>
        <a:buChar char="•"/>
        <a:defRPr sz="2380" kern="1200">
          <a:solidFill>
            <a:schemeClr val="tx1"/>
          </a:solidFill>
          <a:latin typeface="+mn-lt"/>
          <a:ea typeface="+mn-ea"/>
          <a:cs typeface="+mn-cs"/>
        </a:defRPr>
      </a:lvl1pPr>
      <a:lvl2pPr marL="582930" indent="-194310" algn="l" defTabSz="777240" rtl="0" eaLnBrk="1" latinLnBrk="0" hangingPunct="1">
        <a:lnSpc>
          <a:spcPct val="90000"/>
        </a:lnSpc>
        <a:spcBef>
          <a:spcPts val="425"/>
        </a:spcBef>
        <a:buFont typeface="Arial" panose="020B0604020202020204" pitchFamily="34" charset="0"/>
        <a:buChar char="•"/>
        <a:defRPr sz="2040" kern="1200">
          <a:solidFill>
            <a:schemeClr val="tx1"/>
          </a:solidFill>
          <a:latin typeface="+mn-lt"/>
          <a:ea typeface="+mn-ea"/>
          <a:cs typeface="+mn-cs"/>
        </a:defRPr>
      </a:lvl2pPr>
      <a:lvl3pPr marL="971550" indent="-194310" algn="l" defTabSz="777240" rtl="0" eaLnBrk="1" latinLnBrk="0" hangingPunct="1">
        <a:lnSpc>
          <a:spcPct val="90000"/>
        </a:lnSpc>
        <a:spcBef>
          <a:spcPts val="425"/>
        </a:spcBef>
        <a:buFont typeface="Arial" panose="020B0604020202020204" pitchFamily="34" charset="0"/>
        <a:buChar char="•"/>
        <a:defRPr sz="1700" kern="1200">
          <a:solidFill>
            <a:schemeClr val="tx1"/>
          </a:solidFill>
          <a:latin typeface="+mn-lt"/>
          <a:ea typeface="+mn-ea"/>
          <a:cs typeface="+mn-cs"/>
        </a:defRPr>
      </a:lvl3pPr>
      <a:lvl4pPr marL="1360170" indent="-194310" algn="l" defTabSz="777240" rtl="0" eaLnBrk="1" latinLnBrk="0" hangingPunct="1">
        <a:lnSpc>
          <a:spcPct val="90000"/>
        </a:lnSpc>
        <a:spcBef>
          <a:spcPts val="425"/>
        </a:spcBef>
        <a:buFont typeface="Arial" panose="020B0604020202020204" pitchFamily="34" charset="0"/>
        <a:buChar char="•"/>
        <a:defRPr sz="1530" kern="1200">
          <a:solidFill>
            <a:schemeClr val="tx1"/>
          </a:solidFill>
          <a:latin typeface="+mn-lt"/>
          <a:ea typeface="+mn-ea"/>
          <a:cs typeface="+mn-cs"/>
        </a:defRPr>
      </a:lvl4pPr>
      <a:lvl5pPr marL="1748790" indent="-194310" algn="l" defTabSz="777240" rtl="0" eaLnBrk="1" latinLnBrk="0" hangingPunct="1">
        <a:lnSpc>
          <a:spcPct val="90000"/>
        </a:lnSpc>
        <a:spcBef>
          <a:spcPts val="425"/>
        </a:spcBef>
        <a:buFont typeface="Arial" panose="020B0604020202020204" pitchFamily="34" charset="0"/>
        <a:buChar char="•"/>
        <a:defRPr sz="1530" kern="1200">
          <a:solidFill>
            <a:schemeClr val="tx1"/>
          </a:solidFill>
          <a:latin typeface="+mn-lt"/>
          <a:ea typeface="+mn-ea"/>
          <a:cs typeface="+mn-cs"/>
        </a:defRPr>
      </a:lvl5pPr>
      <a:lvl6pPr marL="2137410" indent="-194310" algn="l" defTabSz="777240" rtl="0" eaLnBrk="1" latinLnBrk="0" hangingPunct="1">
        <a:lnSpc>
          <a:spcPct val="90000"/>
        </a:lnSpc>
        <a:spcBef>
          <a:spcPts val="425"/>
        </a:spcBef>
        <a:buFont typeface="Arial" panose="020B0604020202020204" pitchFamily="34" charset="0"/>
        <a:buChar char="•"/>
        <a:defRPr sz="1530" kern="1200">
          <a:solidFill>
            <a:schemeClr val="tx1"/>
          </a:solidFill>
          <a:latin typeface="+mn-lt"/>
          <a:ea typeface="+mn-ea"/>
          <a:cs typeface="+mn-cs"/>
        </a:defRPr>
      </a:lvl6pPr>
      <a:lvl7pPr marL="2526030" indent="-194310" algn="l" defTabSz="777240" rtl="0" eaLnBrk="1" latinLnBrk="0" hangingPunct="1">
        <a:lnSpc>
          <a:spcPct val="90000"/>
        </a:lnSpc>
        <a:spcBef>
          <a:spcPts val="425"/>
        </a:spcBef>
        <a:buFont typeface="Arial" panose="020B0604020202020204" pitchFamily="34" charset="0"/>
        <a:buChar char="•"/>
        <a:defRPr sz="1530" kern="1200">
          <a:solidFill>
            <a:schemeClr val="tx1"/>
          </a:solidFill>
          <a:latin typeface="+mn-lt"/>
          <a:ea typeface="+mn-ea"/>
          <a:cs typeface="+mn-cs"/>
        </a:defRPr>
      </a:lvl7pPr>
      <a:lvl8pPr marL="2914650" indent="-194310" algn="l" defTabSz="777240" rtl="0" eaLnBrk="1" latinLnBrk="0" hangingPunct="1">
        <a:lnSpc>
          <a:spcPct val="90000"/>
        </a:lnSpc>
        <a:spcBef>
          <a:spcPts val="425"/>
        </a:spcBef>
        <a:buFont typeface="Arial" panose="020B0604020202020204" pitchFamily="34" charset="0"/>
        <a:buChar char="•"/>
        <a:defRPr sz="1530" kern="1200">
          <a:solidFill>
            <a:schemeClr val="tx1"/>
          </a:solidFill>
          <a:latin typeface="+mn-lt"/>
          <a:ea typeface="+mn-ea"/>
          <a:cs typeface="+mn-cs"/>
        </a:defRPr>
      </a:lvl8pPr>
      <a:lvl9pPr marL="3303270" indent="-194310" algn="l" defTabSz="777240" rtl="0" eaLnBrk="1" latinLnBrk="0" hangingPunct="1">
        <a:lnSpc>
          <a:spcPct val="90000"/>
        </a:lnSpc>
        <a:spcBef>
          <a:spcPts val="425"/>
        </a:spcBef>
        <a:buFont typeface="Arial" panose="020B0604020202020204" pitchFamily="34" charset="0"/>
        <a:buChar char="•"/>
        <a:defRPr sz="1530" kern="1200">
          <a:solidFill>
            <a:schemeClr val="tx1"/>
          </a:solidFill>
          <a:latin typeface="+mn-lt"/>
          <a:ea typeface="+mn-ea"/>
          <a:cs typeface="+mn-cs"/>
        </a:defRPr>
      </a:lvl9pPr>
    </p:bodyStyle>
    <p:otherStyle>
      <a:defPPr>
        <a:defRPr lang="en-US"/>
      </a:defPPr>
      <a:lvl1pPr marL="0" algn="l" defTabSz="777240" rtl="0" eaLnBrk="1" latinLnBrk="0" hangingPunct="1">
        <a:defRPr sz="1530" kern="1200">
          <a:solidFill>
            <a:schemeClr val="tx1"/>
          </a:solidFill>
          <a:latin typeface="+mn-lt"/>
          <a:ea typeface="+mn-ea"/>
          <a:cs typeface="+mn-cs"/>
        </a:defRPr>
      </a:lvl1pPr>
      <a:lvl2pPr marL="388620" algn="l" defTabSz="777240" rtl="0" eaLnBrk="1" latinLnBrk="0" hangingPunct="1">
        <a:defRPr sz="1530" kern="1200">
          <a:solidFill>
            <a:schemeClr val="tx1"/>
          </a:solidFill>
          <a:latin typeface="+mn-lt"/>
          <a:ea typeface="+mn-ea"/>
          <a:cs typeface="+mn-cs"/>
        </a:defRPr>
      </a:lvl2pPr>
      <a:lvl3pPr marL="777240" algn="l" defTabSz="777240" rtl="0" eaLnBrk="1" latinLnBrk="0" hangingPunct="1">
        <a:defRPr sz="1530" kern="1200">
          <a:solidFill>
            <a:schemeClr val="tx1"/>
          </a:solidFill>
          <a:latin typeface="+mn-lt"/>
          <a:ea typeface="+mn-ea"/>
          <a:cs typeface="+mn-cs"/>
        </a:defRPr>
      </a:lvl3pPr>
      <a:lvl4pPr marL="1165860" algn="l" defTabSz="777240" rtl="0" eaLnBrk="1" latinLnBrk="0" hangingPunct="1">
        <a:defRPr sz="1530" kern="1200">
          <a:solidFill>
            <a:schemeClr val="tx1"/>
          </a:solidFill>
          <a:latin typeface="+mn-lt"/>
          <a:ea typeface="+mn-ea"/>
          <a:cs typeface="+mn-cs"/>
        </a:defRPr>
      </a:lvl4pPr>
      <a:lvl5pPr marL="1554480" algn="l" defTabSz="777240" rtl="0" eaLnBrk="1" latinLnBrk="0" hangingPunct="1">
        <a:defRPr sz="1530" kern="1200">
          <a:solidFill>
            <a:schemeClr val="tx1"/>
          </a:solidFill>
          <a:latin typeface="+mn-lt"/>
          <a:ea typeface="+mn-ea"/>
          <a:cs typeface="+mn-cs"/>
        </a:defRPr>
      </a:lvl5pPr>
      <a:lvl6pPr marL="1943100" algn="l" defTabSz="777240" rtl="0" eaLnBrk="1" latinLnBrk="0" hangingPunct="1">
        <a:defRPr sz="1530" kern="1200">
          <a:solidFill>
            <a:schemeClr val="tx1"/>
          </a:solidFill>
          <a:latin typeface="+mn-lt"/>
          <a:ea typeface="+mn-ea"/>
          <a:cs typeface="+mn-cs"/>
        </a:defRPr>
      </a:lvl6pPr>
      <a:lvl7pPr marL="2331720" algn="l" defTabSz="777240" rtl="0" eaLnBrk="1" latinLnBrk="0" hangingPunct="1">
        <a:defRPr sz="1530" kern="1200">
          <a:solidFill>
            <a:schemeClr val="tx1"/>
          </a:solidFill>
          <a:latin typeface="+mn-lt"/>
          <a:ea typeface="+mn-ea"/>
          <a:cs typeface="+mn-cs"/>
        </a:defRPr>
      </a:lvl7pPr>
      <a:lvl8pPr marL="2720340" algn="l" defTabSz="777240" rtl="0" eaLnBrk="1" latinLnBrk="0" hangingPunct="1">
        <a:defRPr sz="1530" kern="1200">
          <a:solidFill>
            <a:schemeClr val="tx1"/>
          </a:solidFill>
          <a:latin typeface="+mn-lt"/>
          <a:ea typeface="+mn-ea"/>
          <a:cs typeface="+mn-cs"/>
        </a:defRPr>
      </a:lvl8pPr>
      <a:lvl9pPr marL="3108960" algn="l" defTabSz="777240" rtl="0" eaLnBrk="1" latinLnBrk="0" hangingPunct="1">
        <a:defRPr sz="153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tags" Target="../tags/tag3.xml"/><Relationship Id="rId7" Type="http://schemas.openxmlformats.org/officeDocument/2006/relationships/image" Target="../media/image3.svg"/><Relationship Id="rId2" Type="http://schemas.openxmlformats.org/officeDocument/2006/relationships/tags" Target="../tags/tag2.xml"/><Relationship Id="rId1" Type="http://schemas.openxmlformats.org/officeDocument/2006/relationships/tags" Target="../tags/tag1.xml"/><Relationship Id="rId6" Type="http://schemas.openxmlformats.org/officeDocument/2006/relationships/image" Target="../media/image2.png"/><Relationship Id="rId5" Type="http://schemas.openxmlformats.org/officeDocument/2006/relationships/image" Target="../media/image1.png"/><Relationship Id="rId4" Type="http://schemas.openxmlformats.org/officeDocument/2006/relationships/slideLayout" Target="../slideLayouts/slideLayout1.xml"/><Relationship Id="rId9" Type="http://schemas.openxmlformats.org/officeDocument/2006/relationships/image" Target="../media/image5.sv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F69FEAC6-E047-E907-31F5-B51E1036884E}"/>
              </a:ext>
            </a:extLst>
          </p:cNvPr>
          <p:cNvSpPr txBox="1"/>
          <p:nvPr/>
        </p:nvSpPr>
        <p:spPr>
          <a:xfrm>
            <a:off x="678656" y="279112"/>
            <a:ext cx="6415088" cy="584775"/>
          </a:xfrm>
          <a:prstGeom prst="rect">
            <a:avLst/>
          </a:prstGeom>
          <a:noFill/>
        </p:spPr>
        <p:txBody>
          <a:bodyPr wrap="square" rtlCol="0">
            <a:spAutoFit/>
          </a:bodyPr>
          <a:lstStyle/>
          <a:p>
            <a:pPr algn="ctr"/>
            <a:r>
              <a:rPr lang="en-US" sz="3200" b="1" dirty="0">
                <a:latin typeface="Century Gothic" panose="020B0502020202020204" pitchFamily="34" charset="0"/>
              </a:rPr>
              <a:t>JUNE KAKURO PUZZLES</a:t>
            </a:r>
          </a:p>
        </p:txBody>
      </p:sp>
      <p:sp>
        <p:nvSpPr>
          <p:cNvPr id="9" name="Textbox_09 M">
            <a:extLst>
              <a:ext uri="{FF2B5EF4-FFF2-40B4-BE49-F238E27FC236}">
                <a16:creationId xmlns:a16="http://schemas.microsoft.com/office/drawing/2014/main" id="{0EE0056F-E47B-7F7E-B4C0-5134D3A8CC2F}"/>
              </a:ext>
            </a:extLst>
          </p:cNvPr>
          <p:cNvSpPr txBox="1"/>
          <p:nvPr>
            <p:custDataLst>
              <p:tags r:id="rId1"/>
            </p:custDataLst>
          </p:nvPr>
        </p:nvSpPr>
        <p:spPr>
          <a:xfrm>
            <a:off x="431800" y="9410445"/>
            <a:ext cx="5588000" cy="254000"/>
          </a:xfrm>
          <a:prstGeom prst="rect">
            <a:avLst/>
          </a:prstGeom>
          <a:noFill/>
        </p:spPr>
        <p:txBody>
          <a:bodyPr wrap="square" rtlCol="0">
            <a:spAutoFit/>
          </a:bodyPr>
          <a:lstStyle/>
          <a:p>
            <a:r>
              <a:rPr lang="en-US" sz="1050" dirty="0">
                <a:solidFill>
                  <a:srgbClr val="000000"/>
                </a:solidFill>
                <a:latin typeface="Century Gothic" panose="020B0502020202020204" pitchFamily="34" charset="0"/>
              </a:rPr>
              <a:t>Created by Sarah Carter | @mathequalslove | mathequalslove.net |</a:t>
            </a:r>
          </a:p>
        </p:txBody>
      </p:sp>
      <p:pic>
        <p:nvPicPr>
          <p:cNvPr id="10" name="Picture_01" descr="A black text with a plus and a t&#10;&#10;Description automatically generated">
            <a:extLst>
              <a:ext uri="{FF2B5EF4-FFF2-40B4-BE49-F238E27FC236}">
                <a16:creationId xmlns:a16="http://schemas.microsoft.com/office/drawing/2014/main" id="{417B83CA-58E6-5218-8185-F663DB85BAA7}"/>
              </a:ext>
            </a:extLst>
          </p:cNvPr>
          <p:cNvPicPr>
            <a:picLocks noChangeAspect="1"/>
          </p:cNvPicPr>
          <p:nvPr>
            <p:custDataLst>
              <p:tags r:id="rId2"/>
            </p:custDataLst>
          </p:nvPr>
        </p:nvPicPr>
        <p:blipFill>
          <a:blip r:embed="rId5">
            <a:extLst>
              <a:ext uri="{28A0092B-C50C-407E-A947-70E740481C1C}">
                <a14:useLocalDpi xmlns:a14="http://schemas.microsoft.com/office/drawing/2010/main" val="0"/>
              </a:ext>
            </a:extLst>
          </a:blip>
          <a:stretch>
            <a:fillRect/>
          </a:stretch>
        </p:blipFill>
        <p:spPr>
          <a:xfrm>
            <a:off x="5041900" y="9385045"/>
            <a:ext cx="2313487" cy="304800"/>
          </a:xfrm>
          <a:prstGeom prst="rect">
            <a:avLst/>
          </a:prstGeom>
        </p:spPr>
      </p:pic>
      <p:sp>
        <p:nvSpPr>
          <p:cNvPr id="11" name="Textbox_08 M">
            <a:extLst>
              <a:ext uri="{FF2B5EF4-FFF2-40B4-BE49-F238E27FC236}">
                <a16:creationId xmlns:a16="http://schemas.microsoft.com/office/drawing/2014/main" id="{B880C1C7-CBA4-4AEF-3915-A18CCDF80E19}"/>
              </a:ext>
            </a:extLst>
          </p:cNvPr>
          <p:cNvSpPr txBox="1"/>
          <p:nvPr>
            <p:custDataLst>
              <p:tags r:id="rId3"/>
            </p:custDataLst>
          </p:nvPr>
        </p:nvSpPr>
        <p:spPr>
          <a:xfrm>
            <a:off x="508000" y="885590"/>
            <a:ext cx="6756400" cy="655500"/>
          </a:xfrm>
          <a:prstGeom prst="rect">
            <a:avLst/>
          </a:prstGeom>
          <a:noFill/>
        </p:spPr>
        <p:txBody>
          <a:bodyPr wrap="square">
            <a:spAutoFit/>
          </a:bodyPr>
          <a:lstStyle/>
          <a:p>
            <a:pPr>
              <a:lnSpc>
                <a:spcPts val="1500"/>
              </a:lnSpc>
            </a:pPr>
            <a:r>
              <a:rPr lang="en-US" sz="1200" dirty="0">
                <a:solidFill>
                  <a:srgbClr val="000000"/>
                </a:solidFill>
                <a:latin typeface="Century Gothic" panose="020B0502020202020204" pitchFamily="34" charset="0"/>
              </a:rPr>
              <a:t>Complete the grids with the numbers 1 - 9 so that the sum of each horizontal block is equal to the clue on its left and the sum of each vertical block equals the clue on its top. No number may be used more than once in the same block.  </a:t>
            </a:r>
          </a:p>
        </p:txBody>
      </p:sp>
      <p:pic>
        <p:nvPicPr>
          <p:cNvPr id="3" name="Graphic 2">
            <a:extLst>
              <a:ext uri="{FF2B5EF4-FFF2-40B4-BE49-F238E27FC236}">
                <a16:creationId xmlns:a16="http://schemas.microsoft.com/office/drawing/2014/main" id="{EA2D0DE9-7CF6-E490-993A-C6BF47EF083E}"/>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457200" y="1906614"/>
            <a:ext cx="6858000" cy="3024038"/>
          </a:xfrm>
          <a:prstGeom prst="rect">
            <a:avLst/>
          </a:prstGeom>
        </p:spPr>
      </p:pic>
      <p:pic>
        <p:nvPicPr>
          <p:cNvPr id="7" name="Graphic 6">
            <a:extLst>
              <a:ext uri="{FF2B5EF4-FFF2-40B4-BE49-F238E27FC236}">
                <a16:creationId xmlns:a16="http://schemas.microsoft.com/office/drawing/2014/main" id="{59D9B9FC-45A8-ACDA-B87B-E44E3C46E4C7}"/>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457200" y="5658529"/>
            <a:ext cx="6858000" cy="3024038"/>
          </a:xfrm>
          <a:prstGeom prst="rect">
            <a:avLst/>
          </a:prstGeom>
        </p:spPr>
      </p:pic>
    </p:spTree>
    <p:extLst>
      <p:ext uri="{BB962C8B-B14F-4D97-AF65-F5344CB8AC3E}">
        <p14:creationId xmlns:p14="http://schemas.microsoft.com/office/powerpoint/2010/main" val="1864159634"/>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SOURCE" val="slide-256-6"/>
  <p:tag name="SLIDES" val="1,2,3,4,5,6,7"/>
  <p:tag name="RESULT" val="slide-261-44"/>
</p:tagLst>
</file>

<file path=ppt/tags/tag2.xml><?xml version="1.0" encoding="utf-8"?>
<p:tagLst xmlns:a="http://schemas.openxmlformats.org/drawingml/2006/main" xmlns:r="http://schemas.openxmlformats.org/officeDocument/2006/relationships" xmlns:p="http://schemas.openxmlformats.org/presentationml/2006/main">
  <p:tag name="SOURCE" val="slide-256-7"/>
  <p:tag name="SLIDES" val="1,2,3,4,5,6,7"/>
  <p:tag name="RESULT" val="slide-261-45"/>
</p:tagLst>
</file>

<file path=ppt/tags/tag3.xml><?xml version="1.0" encoding="utf-8"?>
<p:tagLst xmlns:a="http://schemas.openxmlformats.org/drawingml/2006/main" xmlns:r="http://schemas.openxmlformats.org/officeDocument/2006/relationships" xmlns:p="http://schemas.openxmlformats.org/presentationml/2006/main">
  <p:tag name="SOURCE" val="slide-257-41"/>
  <p:tag name="SLIDES" val="1,2,3,4,5,6,7"/>
  <p:tag name="RESULT" val="slide-261-43"/>
</p:tagLst>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Them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emplate>Office Theme</Template>
  <TotalTime>11</TotalTime>
  <Words>67</Words>
  <Application>Microsoft Office PowerPoint</Application>
  <PresentationFormat>Custom</PresentationFormat>
  <Paragraphs>3</Paragraphs>
  <Slides>1</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vt:i4>
      </vt:variant>
    </vt:vector>
  </HeadingPairs>
  <TitlesOfParts>
    <vt:vector size="6" baseType="lpstr">
      <vt:lpstr>Aptos</vt:lpstr>
      <vt:lpstr>Aptos Display</vt:lpstr>
      <vt:lpstr>Arial</vt:lpstr>
      <vt:lpstr>Century Gothic</vt:lpstr>
      <vt:lpstr>Office Theme</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Sarah Carter</dc:creator>
  <cp:lastModifiedBy>Sarah Carter</cp:lastModifiedBy>
  <cp:revision>3</cp:revision>
  <dcterms:created xsi:type="dcterms:W3CDTF">2025-02-05T17:26:32Z</dcterms:created>
  <dcterms:modified xsi:type="dcterms:W3CDTF">2025-05-26T15:36:44Z</dcterms:modified>
</cp:coreProperties>
</file>