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" userDrawn="1">
          <p15:clr>
            <a:srgbClr val="A4A3A4"/>
          </p15:clr>
        </p15:guide>
        <p15:guide id="2" pos="288" userDrawn="1">
          <p15:clr>
            <a:srgbClr val="A4A3A4"/>
          </p15:clr>
        </p15:guide>
        <p15:guide id="3" orient="horz" pos="4608" userDrawn="1">
          <p15:clr>
            <a:srgbClr val="A4A3A4"/>
          </p15:clr>
        </p15:guide>
        <p15:guide id="4" pos="6048" userDrawn="1">
          <p15:clr>
            <a:srgbClr val="A4A3A4"/>
          </p15:clr>
        </p15:guide>
        <p15:guide id="5" orient="horz" pos="2448" userDrawn="1">
          <p15:clr>
            <a:srgbClr val="A4A3A4"/>
          </p15:clr>
        </p15:guide>
        <p15:guide id="6" orient="horz" pos="2160" userDrawn="1">
          <p15:clr>
            <a:srgbClr val="A4A3A4"/>
          </p15:clr>
        </p15:guide>
        <p15:guide id="7" orient="horz" pos="27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714" y="90"/>
      </p:cViewPr>
      <p:guideLst>
        <p:guide orient="horz" pos="288"/>
        <p:guide pos="288"/>
        <p:guide orient="horz" pos="4608"/>
        <p:guide pos="6048"/>
        <p:guide orient="horz" pos="2448"/>
        <p:guide orient="horz" pos="2160"/>
        <p:guide orient="horz" pos="27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A138C415-58CC-440D-A6C8-8F9F322E39B8}"/>
    <pc:docChg chg="delSld">
      <pc:chgData name="Sarah Carter" userId="4b4e2a7e9c42e1b2" providerId="LiveId" clId="{A138C415-58CC-440D-A6C8-8F9F322E39B8}" dt="2025-05-09T18:07:39.708" v="0" actId="2696"/>
      <pc:docMkLst>
        <pc:docMk/>
      </pc:docMkLst>
      <pc:sldChg chg="del">
        <pc:chgData name="Sarah Carter" userId="4b4e2a7e9c42e1b2" providerId="LiveId" clId="{A138C415-58CC-440D-A6C8-8F9F322E39B8}" dt="2025-05-09T18:07:39.708" v="0" actId="2696"/>
        <pc:sldMkLst>
          <pc:docMk/>
          <pc:sldMk cId="3393992233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823E-2320-F13A-0308-CB5AB80C4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53610-217A-309B-7748-2F35050BD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46EA4-D859-978E-727E-004BB29F2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0D950-0C77-CB0B-5558-98B6B2A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EAC11-82BB-ADBC-43F3-0C0E385C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3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97E-B140-089C-D9B4-DBD93BDD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1BC90-B21C-DE95-CAC2-478849FAE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A8800-9D3E-C472-BEE4-9CD04B25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85801-DF80-6C97-DE2F-A53B7302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10FF1-8696-7C96-7CEF-5F3BEA91D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3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871025-8A33-9099-A0A4-961E0BA22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0CF968-A665-4C6E-1554-5906EC7CA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BA79F-1E58-8D50-19E2-C5F85279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DE6E3-9640-F214-CF01-331117184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7F5C2-333E-BFF8-4F38-7ECC130C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A1F00-AC7E-953F-7366-CAEA2BBB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6B2A-85CC-6FA4-6573-0823AC0E4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BDA7F-4499-F42F-DEEB-1F55D6CE2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2AC72-1BA3-72CB-32B6-717EADF9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1D536-CCC1-BD7F-E0F3-2F72B847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CB2C6-8CD7-E789-84A8-EB97B62C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2658B-D25A-6667-E127-F4ADD196D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57B52-3C97-6A02-8FA9-B8B59C1EE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C145-C10D-42C3-6D9E-71C66368C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FA221-3086-3858-E7A5-ED49729A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1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9D06A-5376-636F-C6A8-3E7C4C9B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8010-2BE6-D105-FBCA-37A302FEB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0E0E3-22EC-8CFB-2F57-B74D6CCD5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4EB18-8C0B-0483-69E5-760B39D0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E02F1-FE72-147C-EE95-7EFCBCC9F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5DBC0-730F-40FF-D042-EA67022C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1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FB50-4359-D46A-528D-787EC987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7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73EA2-721E-5647-D58F-0F2D2AF83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FE4A2-4705-3DF6-FB5F-4ADCDAB4E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E12BE-0F23-5484-AE12-0FF1FA473A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FB2A10-5F2A-BEAC-6698-6C09595109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42DDD-9E2C-D40B-9C4F-AFB1807B2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D47AA2-F053-F20A-1BF0-FB7EDF4E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9E521-47EF-FDC9-7CF7-E0E7BAD8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9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70A5E-95C1-0586-4DFC-8F5281C16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78F3E0-A863-A285-302B-3C2670DFE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F333D-561D-D005-4A34-336D866B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421C3-C1B7-9C05-F73B-B56226A7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4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9E6D1-00AC-078B-7F92-65CF04E29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7BCE9-7EF1-0202-0805-3D635805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524B6-B1DE-0590-217B-DC91CDEFF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2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A832F-722A-09EC-A487-0E4817079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68216-279A-5EB6-15AC-83DFE2A46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B5861-7196-1813-A47F-3EB4FC4C5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BC5EF6-621B-BF7B-17BD-C2B9B66C1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E8EC2-8653-422C-7DDA-FFAAD867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EDD7-1B94-E4C0-7D32-0B1CAD0BB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9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B611-08C1-0803-5E7A-3C28D4348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6133C-CBAF-80F6-2ADD-672DE9C92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5BD17-01D9-BA6B-79CD-B5F3E28AB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A9447-DB51-02E0-9E49-1EF23B0BD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1ADC65-D17E-F543-1E66-068E559E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A8AF5-1534-6337-F101-76906E68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FAA09A-807F-7320-407C-4DFB17C69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8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AF54B-2E8B-1184-5EBE-6AC2D4073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8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7EA6A-E7C7-0C5C-060C-19B8A9B77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C7C5F-ABD0-0F82-BEC1-1724D93BD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8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347D-DC62-E1FC-1BF8-475894978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../media/image7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svg"/><Relationship Id="rId4" Type="http://schemas.openxmlformats.org/officeDocument/2006/relationships/tags" Target="../tags/tag4.xm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181D55-D8FC-E2A5-665D-259EBDD67D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980" y="3386342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D1D25D3-8484-3354-6511-F8C51205748D}"/>
              </a:ext>
            </a:extLst>
          </p:cNvPr>
          <p:cNvSpPr txBox="1"/>
          <p:nvPr/>
        </p:nvSpPr>
        <p:spPr>
          <a:xfrm>
            <a:off x="2329726" y="3372728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DB5CE378-72F9-4758-BFB9-82C622B1DF4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JUNE NO FOUR IN A ROW PUZZLES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0CABDD01-C3EF-98DA-4564-D9D78D04926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9902DE5-E9CE-89CB-3143-49188D804C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262" y="7244844"/>
            <a:ext cx="1505327" cy="198326"/>
          </a:xfrm>
          <a:prstGeom prst="rect">
            <a:avLst/>
          </a:prstGeom>
        </p:spPr>
      </p:pic>
      <p:sp>
        <p:nvSpPr>
          <p:cNvPr id="5" name="Textbox_01">
            <a:extLst>
              <a:ext uri="{FF2B5EF4-FFF2-40B4-BE49-F238E27FC236}">
                <a16:creationId xmlns:a16="http://schemas.microsoft.com/office/drawing/2014/main" id="{9D41F320-AA70-6C8C-AB07-206AA0734B21}"/>
              </a:ext>
            </a:extLst>
          </p:cNvPr>
          <p:cNvSpPr txBox="1"/>
          <p:nvPr/>
        </p:nvSpPr>
        <p:spPr>
          <a:xfrm>
            <a:off x="2264008" y="723123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EB7F224D-8187-F34D-316E-E11D975A402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888" y="4164671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JUNE NO FOUR IN A ROW PUZZLES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1300F5F4-EEEB-2BC8-F1E4-4D1DAF9D0EC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-65718" y="4687249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pic>
        <p:nvPicPr>
          <p:cNvPr id="2" name="Other_01">
            <a:extLst>
              <a:ext uri="{FF2B5EF4-FFF2-40B4-BE49-F238E27FC236}">
                <a16:creationId xmlns:a16="http://schemas.microsoft.com/office/drawing/2014/main" id="{740F9E35-2A35-6544-37E7-A3FCC7BD14B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1462890"/>
            <a:ext cx="1393416" cy="1737360"/>
          </a:xfrm>
          <a:prstGeom prst="rect">
            <a:avLst/>
          </a:prstGeom>
        </p:spPr>
      </p:pic>
      <p:pic>
        <p:nvPicPr>
          <p:cNvPr id="3" name="Other_02">
            <a:extLst>
              <a:ext uri="{FF2B5EF4-FFF2-40B4-BE49-F238E27FC236}">
                <a16:creationId xmlns:a16="http://schemas.microsoft.com/office/drawing/2014/main" id="{5BE44970-3652-4AA9-398B-197D362E92C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1462890"/>
            <a:ext cx="1393372" cy="1737360"/>
          </a:xfrm>
          <a:prstGeom prst="rect">
            <a:avLst/>
          </a:prstGeom>
        </p:spPr>
      </p:pic>
      <p:pic>
        <p:nvPicPr>
          <p:cNvPr id="6" name="Other_03">
            <a:extLst>
              <a:ext uri="{FF2B5EF4-FFF2-40B4-BE49-F238E27FC236}">
                <a16:creationId xmlns:a16="http://schemas.microsoft.com/office/drawing/2014/main" id="{00B240E0-8AFE-9D8D-BD2D-D94E1A5E73E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1462890"/>
            <a:ext cx="1393416" cy="1737360"/>
          </a:xfrm>
          <a:prstGeom prst="rect">
            <a:avLst/>
          </a:prstGeom>
        </p:spPr>
      </p:pic>
      <p:pic>
        <p:nvPicPr>
          <p:cNvPr id="9" name="Other_01">
            <a:extLst>
              <a:ext uri="{FF2B5EF4-FFF2-40B4-BE49-F238E27FC236}">
                <a16:creationId xmlns:a16="http://schemas.microsoft.com/office/drawing/2014/main" id="{3E183CE4-011C-B2DC-14E9-9FF820F92B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2728720" y="5321392"/>
            <a:ext cx="1393416" cy="1737360"/>
          </a:xfrm>
          <a:prstGeom prst="rect">
            <a:avLst/>
          </a:prstGeom>
        </p:spPr>
      </p:pic>
      <p:pic>
        <p:nvPicPr>
          <p:cNvPr id="10" name="Other_02">
            <a:extLst>
              <a:ext uri="{FF2B5EF4-FFF2-40B4-BE49-F238E27FC236}">
                <a16:creationId xmlns:a16="http://schemas.microsoft.com/office/drawing/2014/main" id="{F9640E28-1D00-4B49-9CF1-0AAD546537D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4279474" y="5321392"/>
            <a:ext cx="1393372" cy="1737360"/>
          </a:xfrm>
          <a:prstGeom prst="rect">
            <a:avLst/>
          </a:prstGeom>
        </p:spPr>
      </p:pic>
      <p:pic>
        <p:nvPicPr>
          <p:cNvPr id="11" name="Other_03">
            <a:extLst>
              <a:ext uri="{FF2B5EF4-FFF2-40B4-BE49-F238E27FC236}">
                <a16:creationId xmlns:a16="http://schemas.microsoft.com/office/drawing/2014/main" id="{AD07D0E9-18DB-0F8C-EB18-9383C275C8D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l="3" r="3"/>
          <a:stretch/>
        </p:blipFill>
        <p:spPr>
          <a:xfrm>
            <a:off x="5830180" y="5321392"/>
            <a:ext cx="1393416" cy="173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3663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96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30</cp:revision>
  <dcterms:created xsi:type="dcterms:W3CDTF">2025-01-10T03:53:58Z</dcterms:created>
  <dcterms:modified xsi:type="dcterms:W3CDTF">2025-05-09T18:07:40Z</dcterms:modified>
</cp:coreProperties>
</file>