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90" d="100"/>
          <a:sy n="90" d="100"/>
        </p:scale>
        <p:origin x="916" y="-2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D3A2491A-D6A2-48FC-829B-4B8922983CF0}"/>
    <pc:docChg chg="delSld">
      <pc:chgData name="Sarah Carter" userId="4b4e2a7e9c42e1b2" providerId="LiveId" clId="{D3A2491A-D6A2-48FC-829B-4B8922983CF0}" dt="2025-05-05T15:28:13.236" v="0" actId="2696"/>
      <pc:docMkLst>
        <pc:docMk/>
      </pc:docMkLst>
      <pc:sldChg chg="del">
        <pc:chgData name="Sarah Carter" userId="4b4e2a7e9c42e1b2" providerId="LiveId" clId="{D3A2491A-D6A2-48FC-829B-4B8922983CF0}" dt="2025-05-05T15:28:13.236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444071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227483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42896433"/>
              </p:ext>
            </p:extLst>
          </p:nvPr>
        </p:nvGraphicFramePr>
        <p:xfrm>
          <a:off x="365760" y="7493722"/>
          <a:ext cx="7040880" cy="1648759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35537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Summer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Sunshine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Vacation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5537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Beach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Pool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Picnic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35537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Father’s Day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Flag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June Bug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5537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Camping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Barbecue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Ice Cream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35537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Swim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Hiking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Outdoors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5537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Sand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Breeze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Solstice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35537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Greenery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Flowers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Road Trip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C2709564-9974-C85F-B170-D063DBE8D808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June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62E2F8D5-D335-0F68-3EEA-29AA7060D1D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17E90C64-0553-FD11-6D67-B5F2FC65FD52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441</Words>
  <Application>Microsoft Office PowerPoint</Application>
  <PresentationFormat>Custom</PresentationFormat>
  <Paragraphs>424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June Word Search</dc:title>
  <dc:subject>PptxGenJS Presentation</dc:subject>
  <dc:creator>PptxGenJS</dc:creator>
  <cp:lastModifiedBy>Sarah Carter</cp:lastModifiedBy>
  <cp:revision>2</cp:revision>
  <dcterms:created xsi:type="dcterms:W3CDTF">2025-04-29T02:00:06Z</dcterms:created>
  <dcterms:modified xsi:type="dcterms:W3CDTF">2025-05-05T15:28:13Z</dcterms:modified>
</cp:coreProperties>
</file>