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62D74E-67F0-4DB6-AF06-7C2E548B8934}" v="1356" dt="2025-04-14T01:39:28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B62D74E-67F0-4DB6-AF06-7C2E548B8934}"/>
    <pc:docChg chg="custSel addSld delSld modSld">
      <pc:chgData name="Sarah Carter" userId="4b4e2a7e9c42e1b2" providerId="LiveId" clId="{2B62D74E-67F0-4DB6-AF06-7C2E548B8934}" dt="2025-04-14T01:39:28.806" v="3340"/>
      <pc:docMkLst>
        <pc:docMk/>
      </pc:docMkLst>
      <pc:sldChg chg="modSp del mod">
        <pc:chgData name="Sarah Carter" userId="4b4e2a7e9c42e1b2" providerId="LiveId" clId="{2B62D74E-67F0-4DB6-AF06-7C2E548B8934}" dt="2025-04-14T01:38:57.017" v="810" actId="2696"/>
        <pc:sldMkLst>
          <pc:docMk/>
          <pc:sldMk cId="2674819811" sldId="261"/>
        </pc:sldMkLst>
        <pc:spChg chg="mod">
          <ac:chgData name="Sarah Carter" userId="4b4e2a7e9c42e1b2" providerId="LiveId" clId="{2B62D74E-67F0-4DB6-AF06-7C2E548B8934}" dt="2025-04-14T01:37:26.361" v="1" actId="20577"/>
          <ac:spMkLst>
            <pc:docMk/>
            <pc:sldMk cId="2674819811" sldId="261"/>
            <ac:spMk id="21" creationId="{4455D55C-046E-6CD9-373F-E616B4C85BF4}"/>
          </ac:spMkLst>
        </pc:spChg>
      </pc:sldChg>
      <pc:sldChg chg="del">
        <pc:chgData name="Sarah Carter" userId="4b4e2a7e9c42e1b2" providerId="LiveId" clId="{2B62D74E-67F0-4DB6-AF06-7C2E548B8934}" dt="2025-04-14T01:37:23.862" v="0" actId="2696"/>
        <pc:sldMkLst>
          <pc:docMk/>
          <pc:sldMk cId="105483438" sldId="262"/>
        </pc:sldMkLst>
      </pc:sldChg>
      <pc:sldChg chg="addSp delSp modSp add mod">
        <pc:chgData name="Sarah Carter" userId="4b4e2a7e9c42e1b2" providerId="LiveId" clId="{2B62D74E-67F0-4DB6-AF06-7C2E548B8934}" dt="2025-04-14T01:39:28.769" v="3220"/>
        <pc:sldMkLst>
          <pc:docMk/>
          <pc:sldMk cId="1119875313" sldId="262"/>
        </pc:sldMkLst>
        <pc:spChg chg="add mod topLvl">
          <ac:chgData name="Sarah Carter" userId="4b4e2a7e9c42e1b2" providerId="LiveId" clId="{2B62D74E-67F0-4DB6-AF06-7C2E548B8934}" dt="2025-04-14T01:39:28.204" v="2267" actId="948"/>
          <ac:spMkLst>
            <pc:docMk/>
            <pc:sldMk cId="1119875313" sldId="262"/>
            <ac:spMk id="4" creationId="{AE292DBC-3C13-47E9-5B46-029E8FC02E05}"/>
          </ac:spMkLst>
        </pc:spChg>
        <pc:spChg chg="add mod">
          <ac:chgData name="Sarah Carter" userId="4b4e2a7e9c42e1b2" providerId="LiveId" clId="{2B62D74E-67F0-4DB6-AF06-7C2E548B8934}" dt="2025-04-14T01:39:28.340" v="2507" actId="948"/>
          <ac:spMkLst>
            <pc:docMk/>
            <pc:sldMk cId="1119875313" sldId="262"/>
            <ac:spMk id="6" creationId="{0EA42CD9-D84A-9FC0-81F3-FE9B3C121E53}"/>
          </ac:spMkLst>
        </pc:spChg>
        <pc:spChg chg="add mod">
          <ac:chgData name="Sarah Carter" userId="4b4e2a7e9c42e1b2" providerId="LiveId" clId="{2B62D74E-67F0-4DB6-AF06-7C2E548B8934}" dt="2025-04-14T01:39:28.520" v="2747" actId="948"/>
          <ac:spMkLst>
            <pc:docMk/>
            <pc:sldMk cId="1119875313" sldId="262"/>
            <ac:spMk id="7" creationId="{D6910D65-F999-7B08-CAA9-B1ECF0E2A8C9}"/>
          </ac:spMkLst>
        </pc:spChg>
        <pc:spChg chg="add mod">
          <ac:chgData name="Sarah Carter" userId="4b4e2a7e9c42e1b2" providerId="LiveId" clId="{2B62D74E-67F0-4DB6-AF06-7C2E548B8934}" dt="2025-04-14T01:39:28.646" v="2987" actId="948"/>
          <ac:spMkLst>
            <pc:docMk/>
            <pc:sldMk cId="1119875313" sldId="262"/>
            <ac:spMk id="8" creationId="{197D675D-A868-3AE5-D440-1018C6506FE0}"/>
          </ac:spMkLst>
        </pc:spChg>
        <pc:grpChg chg="add del mod">
          <ac:chgData name="Sarah Carter" userId="4b4e2a7e9c42e1b2" providerId="LiveId" clId="{2B62D74E-67F0-4DB6-AF06-7C2E548B8934}" dt="2025-04-14T01:37:40.885" v="108"/>
          <ac:grpSpMkLst>
            <pc:docMk/>
            <pc:sldMk cId="1119875313" sldId="262"/>
            <ac:grpSpMk id="5" creationId="{BAA36C78-3EE7-DDB2-12AD-1C14C5DF4B2E}"/>
          </ac:grpSpMkLst>
        </pc:grpChg>
        <pc:picChg chg="add mod topLvl">
          <ac:chgData name="Sarah Carter" userId="4b4e2a7e9c42e1b2" providerId="LiveId" clId="{2B62D74E-67F0-4DB6-AF06-7C2E548B8934}" dt="2025-04-14T01:39:28.133" v="2132"/>
          <ac:picMkLst>
            <pc:docMk/>
            <pc:sldMk cId="1119875313" sldId="262"/>
            <ac:picMk id="3" creationId="{33194EDA-A842-71E7-26DF-A561CCA25117}"/>
          </ac:picMkLst>
        </pc:picChg>
        <pc:picChg chg="add mod">
          <ac:chgData name="Sarah Carter" userId="4b4e2a7e9c42e1b2" providerId="LiveId" clId="{2B62D74E-67F0-4DB6-AF06-7C2E548B8934}" dt="2025-04-14T01:39:28.769" v="3220"/>
          <ac:picMkLst>
            <pc:docMk/>
            <pc:sldMk cId="1119875313" sldId="262"/>
            <ac:picMk id="9" creationId="{0C8DB1BF-2EC4-C814-1E9C-F10B9E0B2C91}"/>
          </ac:picMkLst>
        </pc:picChg>
      </pc:sldChg>
      <pc:sldChg chg="del">
        <pc:chgData name="Sarah Carter" userId="4b4e2a7e9c42e1b2" providerId="LiveId" clId="{2B62D74E-67F0-4DB6-AF06-7C2E548B8934}" dt="2025-04-14T01:37:23.862" v="0" actId="2696"/>
        <pc:sldMkLst>
          <pc:docMk/>
          <pc:sldMk cId="2192949448" sldId="263"/>
        </pc:sldMkLst>
      </pc:sldChg>
      <pc:sldChg chg="addSp delSp modSp add mod">
        <pc:chgData name="Sarah Carter" userId="4b4e2a7e9c42e1b2" providerId="LiveId" clId="{2B62D74E-67F0-4DB6-AF06-7C2E548B8934}" dt="2025-04-14T01:39:28.773" v="3228"/>
        <pc:sldMkLst>
          <pc:docMk/>
          <pc:sldMk cId="4250999220" sldId="263"/>
        </pc:sldMkLst>
        <pc:spChg chg="add mod topLvl">
          <ac:chgData name="Sarah Carter" userId="4b4e2a7e9c42e1b2" providerId="LiveId" clId="{2B62D74E-67F0-4DB6-AF06-7C2E548B8934}" dt="2025-04-14T01:39:28.204" v="2282" actId="948"/>
          <ac:spMkLst>
            <pc:docMk/>
            <pc:sldMk cId="4250999220" sldId="263"/>
            <ac:spMk id="4" creationId="{51165C8D-FFAF-B23E-8FA0-F67C16111751}"/>
          </ac:spMkLst>
        </pc:spChg>
        <pc:spChg chg="add mod">
          <ac:chgData name="Sarah Carter" userId="4b4e2a7e9c42e1b2" providerId="LiveId" clId="{2B62D74E-67F0-4DB6-AF06-7C2E548B8934}" dt="2025-04-14T01:39:28.354" v="2522" actId="948"/>
          <ac:spMkLst>
            <pc:docMk/>
            <pc:sldMk cId="4250999220" sldId="263"/>
            <ac:spMk id="6" creationId="{A6FE8EEC-0EE1-C30D-110C-08D80B6B1293}"/>
          </ac:spMkLst>
        </pc:spChg>
        <pc:spChg chg="add mod">
          <ac:chgData name="Sarah Carter" userId="4b4e2a7e9c42e1b2" providerId="LiveId" clId="{2B62D74E-67F0-4DB6-AF06-7C2E548B8934}" dt="2025-04-14T01:39:28.528" v="2762" actId="948"/>
          <ac:spMkLst>
            <pc:docMk/>
            <pc:sldMk cId="4250999220" sldId="263"/>
            <ac:spMk id="7" creationId="{CA3587ED-9853-0993-0C2B-6C0B35A9CD4E}"/>
          </ac:spMkLst>
        </pc:spChg>
        <pc:spChg chg="add mod">
          <ac:chgData name="Sarah Carter" userId="4b4e2a7e9c42e1b2" providerId="LiveId" clId="{2B62D74E-67F0-4DB6-AF06-7C2E548B8934}" dt="2025-04-14T01:39:28.646" v="3002" actId="948"/>
          <ac:spMkLst>
            <pc:docMk/>
            <pc:sldMk cId="4250999220" sldId="263"/>
            <ac:spMk id="8" creationId="{68ACFF1A-5B29-4C53-925D-2C5E48379063}"/>
          </ac:spMkLst>
        </pc:spChg>
        <pc:grpChg chg="add del mod">
          <ac:chgData name="Sarah Carter" userId="4b4e2a7e9c42e1b2" providerId="LiveId" clId="{2B62D74E-67F0-4DB6-AF06-7C2E548B8934}" dt="2025-04-14T01:37:40.885" v="109"/>
          <ac:grpSpMkLst>
            <pc:docMk/>
            <pc:sldMk cId="4250999220" sldId="263"/>
            <ac:grpSpMk id="5" creationId="{761585F9-5BF5-EB1C-BB66-76E91067FE58}"/>
          </ac:grpSpMkLst>
        </pc:grpChg>
        <pc:picChg chg="add mod topLvl">
          <ac:chgData name="Sarah Carter" userId="4b4e2a7e9c42e1b2" providerId="LiveId" clId="{2B62D74E-67F0-4DB6-AF06-7C2E548B8934}" dt="2025-04-14T01:39:28.140" v="2140"/>
          <ac:picMkLst>
            <pc:docMk/>
            <pc:sldMk cId="4250999220" sldId="263"/>
            <ac:picMk id="3" creationId="{ED18649B-D355-8F6F-9E8E-42304A15DB36}"/>
          </ac:picMkLst>
        </pc:picChg>
        <pc:picChg chg="add mod">
          <ac:chgData name="Sarah Carter" userId="4b4e2a7e9c42e1b2" providerId="LiveId" clId="{2B62D74E-67F0-4DB6-AF06-7C2E548B8934}" dt="2025-04-14T01:39:28.773" v="3228"/>
          <ac:picMkLst>
            <pc:docMk/>
            <pc:sldMk cId="4250999220" sldId="263"/>
            <ac:picMk id="9" creationId="{EE2F3520-096D-6899-A1FC-E6B2E6B2CCEB}"/>
          </ac:picMkLst>
        </pc:picChg>
      </pc:sldChg>
      <pc:sldChg chg="del">
        <pc:chgData name="Sarah Carter" userId="4b4e2a7e9c42e1b2" providerId="LiveId" clId="{2B62D74E-67F0-4DB6-AF06-7C2E548B8934}" dt="2025-04-14T01:37:23.862" v="0" actId="2696"/>
        <pc:sldMkLst>
          <pc:docMk/>
          <pc:sldMk cId="4123372637" sldId="264"/>
        </pc:sldMkLst>
      </pc:sldChg>
      <pc:sldChg chg="addSp delSp modSp add mod">
        <pc:chgData name="Sarah Carter" userId="4b4e2a7e9c42e1b2" providerId="LiveId" clId="{2B62D74E-67F0-4DB6-AF06-7C2E548B8934}" dt="2025-04-14T01:39:28.775" v="3236"/>
        <pc:sldMkLst>
          <pc:docMk/>
          <pc:sldMk cId="4179133123" sldId="264"/>
        </pc:sldMkLst>
        <pc:spChg chg="add mod topLvl">
          <ac:chgData name="Sarah Carter" userId="4b4e2a7e9c42e1b2" providerId="LiveId" clId="{2B62D74E-67F0-4DB6-AF06-7C2E548B8934}" dt="2025-04-14T01:39:28.220" v="2297" actId="948"/>
          <ac:spMkLst>
            <pc:docMk/>
            <pc:sldMk cId="4179133123" sldId="264"/>
            <ac:spMk id="4" creationId="{29908FDC-2D14-ED22-7C67-FEDF97D476AB}"/>
          </ac:spMkLst>
        </pc:spChg>
        <pc:spChg chg="add mod">
          <ac:chgData name="Sarah Carter" userId="4b4e2a7e9c42e1b2" providerId="LiveId" clId="{2B62D74E-67F0-4DB6-AF06-7C2E548B8934}" dt="2025-04-14T01:39:28.362" v="2537" actId="948"/>
          <ac:spMkLst>
            <pc:docMk/>
            <pc:sldMk cId="4179133123" sldId="264"/>
            <ac:spMk id="6" creationId="{563CE7E0-60D3-DD77-90A3-48ECA6890A29}"/>
          </ac:spMkLst>
        </pc:spChg>
        <pc:spChg chg="add mod">
          <ac:chgData name="Sarah Carter" userId="4b4e2a7e9c42e1b2" providerId="LiveId" clId="{2B62D74E-67F0-4DB6-AF06-7C2E548B8934}" dt="2025-04-14T01:39:28.537" v="2777" actId="948"/>
          <ac:spMkLst>
            <pc:docMk/>
            <pc:sldMk cId="4179133123" sldId="264"/>
            <ac:spMk id="7" creationId="{75E74CCD-836F-8BE7-1CC9-178515DFC079}"/>
          </ac:spMkLst>
        </pc:spChg>
        <pc:spChg chg="add mod">
          <ac:chgData name="Sarah Carter" userId="4b4e2a7e9c42e1b2" providerId="LiveId" clId="{2B62D74E-67F0-4DB6-AF06-7C2E548B8934}" dt="2025-04-14T01:39:28.662" v="3017" actId="948"/>
          <ac:spMkLst>
            <pc:docMk/>
            <pc:sldMk cId="4179133123" sldId="264"/>
            <ac:spMk id="8" creationId="{23E8C90E-D036-2373-C1AF-D8A8A1320462}"/>
          </ac:spMkLst>
        </pc:spChg>
        <pc:grpChg chg="add del mod">
          <ac:chgData name="Sarah Carter" userId="4b4e2a7e9c42e1b2" providerId="LiveId" clId="{2B62D74E-67F0-4DB6-AF06-7C2E548B8934}" dt="2025-04-14T01:37:40.885" v="110"/>
          <ac:grpSpMkLst>
            <pc:docMk/>
            <pc:sldMk cId="4179133123" sldId="264"/>
            <ac:grpSpMk id="5" creationId="{56B64F24-853C-7540-1B78-FC3D68CC00A8}"/>
          </ac:grpSpMkLst>
        </pc:grpChg>
        <pc:picChg chg="add mod topLvl">
          <ac:chgData name="Sarah Carter" userId="4b4e2a7e9c42e1b2" providerId="LiveId" clId="{2B62D74E-67F0-4DB6-AF06-7C2E548B8934}" dt="2025-04-14T01:39:28.141" v="2148"/>
          <ac:picMkLst>
            <pc:docMk/>
            <pc:sldMk cId="4179133123" sldId="264"/>
            <ac:picMk id="3" creationId="{244A4CAF-0DBD-96D6-4CC5-0A089C387449}"/>
          </ac:picMkLst>
        </pc:picChg>
        <pc:picChg chg="add mod">
          <ac:chgData name="Sarah Carter" userId="4b4e2a7e9c42e1b2" providerId="LiveId" clId="{2B62D74E-67F0-4DB6-AF06-7C2E548B8934}" dt="2025-04-14T01:39:28.775" v="3236"/>
          <ac:picMkLst>
            <pc:docMk/>
            <pc:sldMk cId="4179133123" sldId="264"/>
            <ac:picMk id="9" creationId="{6B2D021F-53C8-40E5-39CB-A4DC7BDDAFF6}"/>
          </ac:picMkLst>
        </pc:picChg>
      </pc:sldChg>
      <pc:sldChg chg="addSp delSp modSp add mod">
        <pc:chgData name="Sarah Carter" userId="4b4e2a7e9c42e1b2" providerId="LiveId" clId="{2B62D74E-67F0-4DB6-AF06-7C2E548B8934}" dt="2025-04-14T01:39:28.777" v="3244"/>
        <pc:sldMkLst>
          <pc:docMk/>
          <pc:sldMk cId="2890145790" sldId="265"/>
        </pc:sldMkLst>
        <pc:spChg chg="add mod topLvl">
          <ac:chgData name="Sarah Carter" userId="4b4e2a7e9c42e1b2" providerId="LiveId" clId="{2B62D74E-67F0-4DB6-AF06-7C2E548B8934}" dt="2025-04-14T01:39:28.229" v="2312" actId="948"/>
          <ac:spMkLst>
            <pc:docMk/>
            <pc:sldMk cId="2890145790" sldId="265"/>
            <ac:spMk id="4" creationId="{9A8D7796-41BF-915C-E4FD-F596FEE43310}"/>
          </ac:spMkLst>
        </pc:spChg>
        <pc:spChg chg="add mod">
          <ac:chgData name="Sarah Carter" userId="4b4e2a7e9c42e1b2" providerId="LiveId" clId="{2B62D74E-67F0-4DB6-AF06-7C2E548B8934}" dt="2025-04-14T01:39:28.378" v="2552" actId="948"/>
          <ac:spMkLst>
            <pc:docMk/>
            <pc:sldMk cId="2890145790" sldId="265"/>
            <ac:spMk id="6" creationId="{71A7EB72-4515-E8C7-EA7F-C3DBBDF631CA}"/>
          </ac:spMkLst>
        </pc:spChg>
        <pc:spChg chg="add mod">
          <ac:chgData name="Sarah Carter" userId="4b4e2a7e9c42e1b2" providerId="LiveId" clId="{2B62D74E-67F0-4DB6-AF06-7C2E548B8934}" dt="2025-04-14T01:39:28.545" v="2792" actId="948"/>
          <ac:spMkLst>
            <pc:docMk/>
            <pc:sldMk cId="2890145790" sldId="265"/>
            <ac:spMk id="7" creationId="{0FE8D08E-FCAE-97B5-A91B-7156D76615AD}"/>
          </ac:spMkLst>
        </pc:spChg>
        <pc:spChg chg="add mod">
          <ac:chgData name="Sarah Carter" userId="4b4e2a7e9c42e1b2" providerId="LiveId" clId="{2B62D74E-67F0-4DB6-AF06-7C2E548B8934}" dt="2025-04-14T01:39:28.662" v="3032" actId="948"/>
          <ac:spMkLst>
            <pc:docMk/>
            <pc:sldMk cId="2890145790" sldId="265"/>
            <ac:spMk id="8" creationId="{ED6D641C-AAB5-4E5C-6EB5-FE71ECF2E3D7}"/>
          </ac:spMkLst>
        </pc:spChg>
        <pc:grpChg chg="add del mod">
          <ac:chgData name="Sarah Carter" userId="4b4e2a7e9c42e1b2" providerId="LiveId" clId="{2B62D74E-67F0-4DB6-AF06-7C2E548B8934}" dt="2025-04-14T01:37:40.885" v="111"/>
          <ac:grpSpMkLst>
            <pc:docMk/>
            <pc:sldMk cId="2890145790" sldId="265"/>
            <ac:grpSpMk id="5" creationId="{14C9A4AA-8446-4559-86AF-4374676E3681}"/>
          </ac:grpSpMkLst>
        </pc:grpChg>
        <pc:picChg chg="add mod topLvl">
          <ac:chgData name="Sarah Carter" userId="4b4e2a7e9c42e1b2" providerId="LiveId" clId="{2B62D74E-67F0-4DB6-AF06-7C2E548B8934}" dt="2025-04-14T01:39:28.141" v="2156"/>
          <ac:picMkLst>
            <pc:docMk/>
            <pc:sldMk cId="2890145790" sldId="265"/>
            <ac:picMk id="3" creationId="{3EDCBBC5-4CD3-37F2-C0B1-5F7978DF6406}"/>
          </ac:picMkLst>
        </pc:picChg>
        <pc:picChg chg="add mod">
          <ac:chgData name="Sarah Carter" userId="4b4e2a7e9c42e1b2" providerId="LiveId" clId="{2B62D74E-67F0-4DB6-AF06-7C2E548B8934}" dt="2025-04-14T01:39:28.777" v="3244"/>
          <ac:picMkLst>
            <pc:docMk/>
            <pc:sldMk cId="2890145790" sldId="265"/>
            <ac:picMk id="9" creationId="{341B1233-5A01-4ACC-47D5-66E13E064E92}"/>
          </ac:picMkLst>
        </pc:picChg>
      </pc:sldChg>
      <pc:sldChg chg="addSp delSp modSp add mod">
        <pc:chgData name="Sarah Carter" userId="4b4e2a7e9c42e1b2" providerId="LiveId" clId="{2B62D74E-67F0-4DB6-AF06-7C2E548B8934}" dt="2025-04-14T01:39:28.779" v="3252"/>
        <pc:sldMkLst>
          <pc:docMk/>
          <pc:sldMk cId="1894203902" sldId="266"/>
        </pc:sldMkLst>
        <pc:spChg chg="add mod topLvl">
          <ac:chgData name="Sarah Carter" userId="4b4e2a7e9c42e1b2" providerId="LiveId" clId="{2B62D74E-67F0-4DB6-AF06-7C2E548B8934}" dt="2025-04-14T01:39:28.235" v="2327" actId="948"/>
          <ac:spMkLst>
            <pc:docMk/>
            <pc:sldMk cId="1894203902" sldId="266"/>
            <ac:spMk id="4" creationId="{90A37EBB-33F1-21B4-6F0C-22200DC487FA}"/>
          </ac:spMkLst>
        </pc:spChg>
        <pc:spChg chg="add mod">
          <ac:chgData name="Sarah Carter" userId="4b4e2a7e9c42e1b2" providerId="LiveId" clId="{2B62D74E-67F0-4DB6-AF06-7C2E548B8934}" dt="2025-04-14T01:39:28.388" v="2567" actId="948"/>
          <ac:spMkLst>
            <pc:docMk/>
            <pc:sldMk cId="1894203902" sldId="266"/>
            <ac:spMk id="6" creationId="{E9AC6DEF-EA72-DB83-90B9-98638E4EA073}"/>
          </ac:spMkLst>
        </pc:spChg>
        <pc:spChg chg="add mod">
          <ac:chgData name="Sarah Carter" userId="4b4e2a7e9c42e1b2" providerId="LiveId" clId="{2B62D74E-67F0-4DB6-AF06-7C2E548B8934}" dt="2025-04-14T01:39:28.553" v="2807" actId="948"/>
          <ac:spMkLst>
            <pc:docMk/>
            <pc:sldMk cId="1894203902" sldId="266"/>
            <ac:spMk id="7" creationId="{D9F13A5A-C9D2-3243-B0FA-210603FE7DCC}"/>
          </ac:spMkLst>
        </pc:spChg>
        <pc:spChg chg="add mod">
          <ac:chgData name="Sarah Carter" userId="4b4e2a7e9c42e1b2" providerId="LiveId" clId="{2B62D74E-67F0-4DB6-AF06-7C2E548B8934}" dt="2025-04-14T01:39:28.684" v="3047" actId="948"/>
          <ac:spMkLst>
            <pc:docMk/>
            <pc:sldMk cId="1894203902" sldId="266"/>
            <ac:spMk id="8" creationId="{31D76E9F-8A9B-36E7-7F54-2B2D29AA5091}"/>
          </ac:spMkLst>
        </pc:spChg>
        <pc:grpChg chg="add del mod">
          <ac:chgData name="Sarah Carter" userId="4b4e2a7e9c42e1b2" providerId="LiveId" clId="{2B62D74E-67F0-4DB6-AF06-7C2E548B8934}" dt="2025-04-14T01:37:50.952" v="230"/>
          <ac:grpSpMkLst>
            <pc:docMk/>
            <pc:sldMk cId="1894203902" sldId="266"/>
            <ac:grpSpMk id="5" creationId="{BD155BE0-D98A-B30A-A0F8-2ABE6D0AB21C}"/>
          </ac:grpSpMkLst>
        </pc:grpChg>
        <pc:picChg chg="add mod topLvl">
          <ac:chgData name="Sarah Carter" userId="4b4e2a7e9c42e1b2" providerId="LiveId" clId="{2B62D74E-67F0-4DB6-AF06-7C2E548B8934}" dt="2025-04-14T01:39:28.141" v="2164"/>
          <ac:picMkLst>
            <pc:docMk/>
            <pc:sldMk cId="1894203902" sldId="266"/>
            <ac:picMk id="3" creationId="{8E058401-72E3-E9BB-26C3-14667EFCBA1B}"/>
          </ac:picMkLst>
        </pc:picChg>
        <pc:picChg chg="add mod">
          <ac:chgData name="Sarah Carter" userId="4b4e2a7e9c42e1b2" providerId="LiveId" clId="{2B62D74E-67F0-4DB6-AF06-7C2E548B8934}" dt="2025-04-14T01:39:28.779" v="3252"/>
          <ac:picMkLst>
            <pc:docMk/>
            <pc:sldMk cId="1894203902" sldId="266"/>
            <ac:picMk id="9" creationId="{8F54FD24-04F5-BD94-8B53-469804625668}"/>
          </ac:picMkLst>
        </pc:picChg>
      </pc:sldChg>
      <pc:sldChg chg="addSp delSp modSp add mod">
        <pc:chgData name="Sarah Carter" userId="4b4e2a7e9c42e1b2" providerId="LiveId" clId="{2B62D74E-67F0-4DB6-AF06-7C2E548B8934}" dt="2025-04-14T01:39:28.783" v="3260"/>
        <pc:sldMkLst>
          <pc:docMk/>
          <pc:sldMk cId="1023678366" sldId="267"/>
        </pc:sldMkLst>
        <pc:spChg chg="add mod topLvl">
          <ac:chgData name="Sarah Carter" userId="4b4e2a7e9c42e1b2" providerId="LiveId" clId="{2B62D74E-67F0-4DB6-AF06-7C2E548B8934}" dt="2025-04-14T01:39:28.247" v="2342" actId="948"/>
          <ac:spMkLst>
            <pc:docMk/>
            <pc:sldMk cId="1023678366" sldId="267"/>
            <ac:spMk id="4" creationId="{F96DFFF5-A4CE-FC73-A96B-C4C43696EA7D}"/>
          </ac:spMkLst>
        </pc:spChg>
        <pc:spChg chg="add mod">
          <ac:chgData name="Sarah Carter" userId="4b4e2a7e9c42e1b2" providerId="LiveId" clId="{2B62D74E-67F0-4DB6-AF06-7C2E548B8934}" dt="2025-04-14T01:39:28.396" v="2582" actId="948"/>
          <ac:spMkLst>
            <pc:docMk/>
            <pc:sldMk cId="1023678366" sldId="267"/>
            <ac:spMk id="6" creationId="{96C669E1-FE44-A411-8A37-30515C4C8284}"/>
          </ac:spMkLst>
        </pc:spChg>
        <pc:spChg chg="add mod">
          <ac:chgData name="Sarah Carter" userId="4b4e2a7e9c42e1b2" providerId="LiveId" clId="{2B62D74E-67F0-4DB6-AF06-7C2E548B8934}" dt="2025-04-14T01:39:28.561" v="2822" actId="948"/>
          <ac:spMkLst>
            <pc:docMk/>
            <pc:sldMk cId="1023678366" sldId="267"/>
            <ac:spMk id="7" creationId="{11DEDFEF-DB0D-36E2-882A-85E783A5348D}"/>
          </ac:spMkLst>
        </pc:spChg>
        <pc:spChg chg="add mod">
          <ac:chgData name="Sarah Carter" userId="4b4e2a7e9c42e1b2" providerId="LiveId" clId="{2B62D74E-67F0-4DB6-AF06-7C2E548B8934}" dt="2025-04-14T01:39:28.690" v="3062" actId="948"/>
          <ac:spMkLst>
            <pc:docMk/>
            <pc:sldMk cId="1023678366" sldId="267"/>
            <ac:spMk id="8" creationId="{1E6880D6-11BE-FAA4-F170-D60B4729A65E}"/>
          </ac:spMkLst>
        </pc:spChg>
        <pc:grpChg chg="add del mod">
          <ac:chgData name="Sarah Carter" userId="4b4e2a7e9c42e1b2" providerId="LiveId" clId="{2B62D74E-67F0-4DB6-AF06-7C2E548B8934}" dt="2025-04-14T01:37:50.952" v="231"/>
          <ac:grpSpMkLst>
            <pc:docMk/>
            <pc:sldMk cId="1023678366" sldId="267"/>
            <ac:grpSpMk id="5" creationId="{B331764D-1AF4-6A67-173F-234A9593F78D}"/>
          </ac:grpSpMkLst>
        </pc:grpChg>
        <pc:picChg chg="add mod topLvl">
          <ac:chgData name="Sarah Carter" userId="4b4e2a7e9c42e1b2" providerId="LiveId" clId="{2B62D74E-67F0-4DB6-AF06-7C2E548B8934}" dt="2025-04-14T01:39:28.141" v="2172"/>
          <ac:picMkLst>
            <pc:docMk/>
            <pc:sldMk cId="1023678366" sldId="267"/>
            <ac:picMk id="3" creationId="{7A5950BF-494A-DCD4-DB4C-425FFC14EDC0}"/>
          </ac:picMkLst>
        </pc:picChg>
        <pc:picChg chg="add mod">
          <ac:chgData name="Sarah Carter" userId="4b4e2a7e9c42e1b2" providerId="LiveId" clId="{2B62D74E-67F0-4DB6-AF06-7C2E548B8934}" dt="2025-04-14T01:39:28.783" v="3260"/>
          <ac:picMkLst>
            <pc:docMk/>
            <pc:sldMk cId="1023678366" sldId="267"/>
            <ac:picMk id="9" creationId="{EFE0ED17-38FC-1291-E81D-B67232920496}"/>
          </ac:picMkLst>
        </pc:picChg>
      </pc:sldChg>
      <pc:sldChg chg="addSp delSp modSp add mod">
        <pc:chgData name="Sarah Carter" userId="4b4e2a7e9c42e1b2" providerId="LiveId" clId="{2B62D74E-67F0-4DB6-AF06-7C2E548B8934}" dt="2025-04-14T01:39:28.785" v="3268"/>
        <pc:sldMkLst>
          <pc:docMk/>
          <pc:sldMk cId="1964904515" sldId="268"/>
        </pc:sldMkLst>
        <pc:spChg chg="add mod topLvl">
          <ac:chgData name="Sarah Carter" userId="4b4e2a7e9c42e1b2" providerId="LiveId" clId="{2B62D74E-67F0-4DB6-AF06-7C2E548B8934}" dt="2025-04-14T01:39:28.251" v="2357" actId="948"/>
          <ac:spMkLst>
            <pc:docMk/>
            <pc:sldMk cId="1964904515" sldId="268"/>
            <ac:spMk id="4" creationId="{4F927823-C0CA-347E-C09D-9E534ACD7322}"/>
          </ac:spMkLst>
        </pc:spChg>
        <pc:spChg chg="add mod">
          <ac:chgData name="Sarah Carter" userId="4b4e2a7e9c42e1b2" providerId="LiveId" clId="{2B62D74E-67F0-4DB6-AF06-7C2E548B8934}" dt="2025-04-14T01:39:28.409" v="2597" actId="948"/>
          <ac:spMkLst>
            <pc:docMk/>
            <pc:sldMk cId="1964904515" sldId="268"/>
            <ac:spMk id="6" creationId="{D0C192E0-A14A-58DD-63F0-C6F6D2E3C41B}"/>
          </ac:spMkLst>
        </pc:spChg>
        <pc:spChg chg="add mod">
          <ac:chgData name="Sarah Carter" userId="4b4e2a7e9c42e1b2" providerId="LiveId" clId="{2B62D74E-67F0-4DB6-AF06-7C2E548B8934}" dt="2025-04-14T01:39:28.569" v="2837" actId="948"/>
          <ac:spMkLst>
            <pc:docMk/>
            <pc:sldMk cId="1964904515" sldId="268"/>
            <ac:spMk id="7" creationId="{29E47ACC-4457-9BDF-DDF9-69338922BDC4}"/>
          </ac:spMkLst>
        </pc:spChg>
        <pc:spChg chg="add mod">
          <ac:chgData name="Sarah Carter" userId="4b4e2a7e9c42e1b2" providerId="LiveId" clId="{2B62D74E-67F0-4DB6-AF06-7C2E548B8934}" dt="2025-04-14T01:39:28.697" v="3077" actId="948"/>
          <ac:spMkLst>
            <pc:docMk/>
            <pc:sldMk cId="1964904515" sldId="268"/>
            <ac:spMk id="8" creationId="{9FA7D274-4640-59C9-0ED4-70E5D18F3507}"/>
          </ac:spMkLst>
        </pc:spChg>
        <pc:grpChg chg="add del mod">
          <ac:chgData name="Sarah Carter" userId="4b4e2a7e9c42e1b2" providerId="LiveId" clId="{2B62D74E-67F0-4DB6-AF06-7C2E548B8934}" dt="2025-04-14T01:37:50.952" v="232"/>
          <ac:grpSpMkLst>
            <pc:docMk/>
            <pc:sldMk cId="1964904515" sldId="268"/>
            <ac:grpSpMk id="5" creationId="{784A6680-1B38-F3BF-B21C-2312C35E04F3}"/>
          </ac:grpSpMkLst>
        </pc:grpChg>
        <pc:picChg chg="add mod topLvl">
          <ac:chgData name="Sarah Carter" userId="4b4e2a7e9c42e1b2" providerId="LiveId" clId="{2B62D74E-67F0-4DB6-AF06-7C2E548B8934}" dt="2025-04-14T01:39:28.141" v="2180"/>
          <ac:picMkLst>
            <pc:docMk/>
            <pc:sldMk cId="1964904515" sldId="268"/>
            <ac:picMk id="3" creationId="{B1FF451D-5E9A-7AF9-2E38-B755237BAFD0}"/>
          </ac:picMkLst>
        </pc:picChg>
        <pc:picChg chg="add mod">
          <ac:chgData name="Sarah Carter" userId="4b4e2a7e9c42e1b2" providerId="LiveId" clId="{2B62D74E-67F0-4DB6-AF06-7C2E548B8934}" dt="2025-04-14T01:39:28.785" v="3268"/>
          <ac:picMkLst>
            <pc:docMk/>
            <pc:sldMk cId="1964904515" sldId="268"/>
            <ac:picMk id="9" creationId="{47A50ADE-C27F-A38D-B5B9-D5C3CF5BC8A0}"/>
          </ac:picMkLst>
        </pc:picChg>
      </pc:sldChg>
      <pc:sldChg chg="addSp delSp modSp add mod">
        <pc:chgData name="Sarah Carter" userId="4b4e2a7e9c42e1b2" providerId="LiveId" clId="{2B62D74E-67F0-4DB6-AF06-7C2E548B8934}" dt="2025-04-14T01:39:28.787" v="3276"/>
        <pc:sldMkLst>
          <pc:docMk/>
          <pc:sldMk cId="355068708" sldId="269"/>
        </pc:sldMkLst>
        <pc:spChg chg="add mod topLvl">
          <ac:chgData name="Sarah Carter" userId="4b4e2a7e9c42e1b2" providerId="LiveId" clId="{2B62D74E-67F0-4DB6-AF06-7C2E548B8934}" dt="2025-04-14T01:39:28.267" v="2372" actId="948"/>
          <ac:spMkLst>
            <pc:docMk/>
            <pc:sldMk cId="355068708" sldId="269"/>
            <ac:spMk id="4" creationId="{F9786E44-95BC-CE52-1F67-A68212BDED59}"/>
          </ac:spMkLst>
        </pc:spChg>
        <pc:spChg chg="add mod">
          <ac:chgData name="Sarah Carter" userId="4b4e2a7e9c42e1b2" providerId="LiveId" clId="{2B62D74E-67F0-4DB6-AF06-7C2E548B8934}" dt="2025-04-14T01:39:28.409" v="2612" actId="948"/>
          <ac:spMkLst>
            <pc:docMk/>
            <pc:sldMk cId="355068708" sldId="269"/>
            <ac:spMk id="6" creationId="{B74B4F5F-3FE5-EAE2-D5A7-7BC8E22E2A1B}"/>
          </ac:spMkLst>
        </pc:spChg>
        <pc:spChg chg="add mod">
          <ac:chgData name="Sarah Carter" userId="4b4e2a7e9c42e1b2" providerId="LiveId" clId="{2B62D74E-67F0-4DB6-AF06-7C2E548B8934}" dt="2025-04-14T01:39:28.579" v="2852" actId="948"/>
          <ac:spMkLst>
            <pc:docMk/>
            <pc:sldMk cId="355068708" sldId="269"/>
            <ac:spMk id="7" creationId="{FFD96818-6D78-7D70-B16B-D97FA865342A}"/>
          </ac:spMkLst>
        </pc:spChg>
        <pc:spChg chg="add mod">
          <ac:chgData name="Sarah Carter" userId="4b4e2a7e9c42e1b2" providerId="LiveId" clId="{2B62D74E-67F0-4DB6-AF06-7C2E548B8934}" dt="2025-04-14T01:39:28.705" v="3092" actId="948"/>
          <ac:spMkLst>
            <pc:docMk/>
            <pc:sldMk cId="355068708" sldId="269"/>
            <ac:spMk id="8" creationId="{E71CB9B7-5F0D-969C-B9F0-323E01120023}"/>
          </ac:spMkLst>
        </pc:spChg>
        <pc:grpChg chg="add del mod">
          <ac:chgData name="Sarah Carter" userId="4b4e2a7e9c42e1b2" providerId="LiveId" clId="{2B62D74E-67F0-4DB6-AF06-7C2E548B8934}" dt="2025-04-14T01:37:50.952" v="233"/>
          <ac:grpSpMkLst>
            <pc:docMk/>
            <pc:sldMk cId="355068708" sldId="269"/>
            <ac:grpSpMk id="5" creationId="{3D21909F-5279-89CA-29BA-3008BECD9A8D}"/>
          </ac:grpSpMkLst>
        </pc:grpChg>
        <pc:picChg chg="add mod topLvl">
          <ac:chgData name="Sarah Carter" userId="4b4e2a7e9c42e1b2" providerId="LiveId" clId="{2B62D74E-67F0-4DB6-AF06-7C2E548B8934}" dt="2025-04-14T01:39:28.157" v="2188"/>
          <ac:picMkLst>
            <pc:docMk/>
            <pc:sldMk cId="355068708" sldId="269"/>
            <ac:picMk id="3" creationId="{F77A5036-4E79-AF53-9F67-72CC5BBB3DBB}"/>
          </ac:picMkLst>
        </pc:picChg>
        <pc:picChg chg="add mod">
          <ac:chgData name="Sarah Carter" userId="4b4e2a7e9c42e1b2" providerId="LiveId" clId="{2B62D74E-67F0-4DB6-AF06-7C2E548B8934}" dt="2025-04-14T01:39:28.787" v="3276"/>
          <ac:picMkLst>
            <pc:docMk/>
            <pc:sldMk cId="355068708" sldId="269"/>
            <ac:picMk id="9" creationId="{B03E9C56-8451-EBD2-7C71-3E83D16AB4C3}"/>
          </ac:picMkLst>
        </pc:picChg>
      </pc:sldChg>
      <pc:sldChg chg="addSp delSp modSp add mod">
        <pc:chgData name="Sarah Carter" userId="4b4e2a7e9c42e1b2" providerId="LiveId" clId="{2B62D74E-67F0-4DB6-AF06-7C2E548B8934}" dt="2025-04-14T01:39:28.788" v="3284"/>
        <pc:sldMkLst>
          <pc:docMk/>
          <pc:sldMk cId="196183766" sldId="270"/>
        </pc:sldMkLst>
        <pc:spChg chg="add mod topLvl">
          <ac:chgData name="Sarah Carter" userId="4b4e2a7e9c42e1b2" providerId="LiveId" clId="{2B62D74E-67F0-4DB6-AF06-7C2E548B8934}" dt="2025-04-14T01:39:28.267" v="2387" actId="948"/>
          <ac:spMkLst>
            <pc:docMk/>
            <pc:sldMk cId="196183766" sldId="270"/>
            <ac:spMk id="4" creationId="{F9CA7B37-3D9D-93AB-66DD-B65CB92F5E75}"/>
          </ac:spMkLst>
        </pc:spChg>
        <pc:spChg chg="add mod">
          <ac:chgData name="Sarah Carter" userId="4b4e2a7e9c42e1b2" providerId="LiveId" clId="{2B62D74E-67F0-4DB6-AF06-7C2E548B8934}" dt="2025-04-14T01:39:28.425" v="2627" actId="948"/>
          <ac:spMkLst>
            <pc:docMk/>
            <pc:sldMk cId="196183766" sldId="270"/>
            <ac:spMk id="6" creationId="{5E9277CB-945B-8FA1-A297-F0F0FA4C83D4}"/>
          </ac:spMkLst>
        </pc:spChg>
        <pc:spChg chg="add mod">
          <ac:chgData name="Sarah Carter" userId="4b4e2a7e9c42e1b2" providerId="LiveId" clId="{2B62D74E-67F0-4DB6-AF06-7C2E548B8934}" dt="2025-04-14T01:39:28.583" v="2867" actId="948"/>
          <ac:spMkLst>
            <pc:docMk/>
            <pc:sldMk cId="196183766" sldId="270"/>
            <ac:spMk id="7" creationId="{6A9BF23A-609B-D2B8-6E4F-03549CCC3804}"/>
          </ac:spMkLst>
        </pc:spChg>
        <pc:spChg chg="add mod">
          <ac:chgData name="Sarah Carter" userId="4b4e2a7e9c42e1b2" providerId="LiveId" clId="{2B62D74E-67F0-4DB6-AF06-7C2E548B8934}" dt="2025-04-14T01:39:28.713" v="3107" actId="948"/>
          <ac:spMkLst>
            <pc:docMk/>
            <pc:sldMk cId="196183766" sldId="270"/>
            <ac:spMk id="8" creationId="{86C24AC3-214C-167F-A19D-E9993133C787}"/>
          </ac:spMkLst>
        </pc:spChg>
        <pc:grpChg chg="add del mod">
          <ac:chgData name="Sarah Carter" userId="4b4e2a7e9c42e1b2" providerId="LiveId" clId="{2B62D74E-67F0-4DB6-AF06-7C2E548B8934}" dt="2025-04-14T01:38:00.913" v="352"/>
          <ac:grpSpMkLst>
            <pc:docMk/>
            <pc:sldMk cId="196183766" sldId="270"/>
            <ac:grpSpMk id="5" creationId="{5CFD9DF4-D6BA-3026-5003-FA57DF82961C}"/>
          </ac:grpSpMkLst>
        </pc:grpChg>
        <pc:picChg chg="add mod topLvl">
          <ac:chgData name="Sarah Carter" userId="4b4e2a7e9c42e1b2" providerId="LiveId" clId="{2B62D74E-67F0-4DB6-AF06-7C2E548B8934}" dt="2025-04-14T01:39:28.157" v="2196"/>
          <ac:picMkLst>
            <pc:docMk/>
            <pc:sldMk cId="196183766" sldId="270"/>
            <ac:picMk id="3" creationId="{4B59BB83-E217-1C6B-B3EC-129F76A4C675}"/>
          </ac:picMkLst>
        </pc:picChg>
        <pc:picChg chg="add mod">
          <ac:chgData name="Sarah Carter" userId="4b4e2a7e9c42e1b2" providerId="LiveId" clId="{2B62D74E-67F0-4DB6-AF06-7C2E548B8934}" dt="2025-04-14T01:39:28.788" v="3284"/>
          <ac:picMkLst>
            <pc:docMk/>
            <pc:sldMk cId="196183766" sldId="270"/>
            <ac:picMk id="9" creationId="{3D963BC0-85BB-6FAE-E1DC-8B189B4EB352}"/>
          </ac:picMkLst>
        </pc:picChg>
      </pc:sldChg>
      <pc:sldChg chg="addSp delSp modSp add mod">
        <pc:chgData name="Sarah Carter" userId="4b4e2a7e9c42e1b2" providerId="LiveId" clId="{2B62D74E-67F0-4DB6-AF06-7C2E548B8934}" dt="2025-04-14T01:39:28.793" v="3292"/>
        <pc:sldMkLst>
          <pc:docMk/>
          <pc:sldMk cId="2116505728" sldId="271"/>
        </pc:sldMkLst>
        <pc:spChg chg="add mod topLvl">
          <ac:chgData name="Sarah Carter" userId="4b4e2a7e9c42e1b2" providerId="LiveId" clId="{2B62D74E-67F0-4DB6-AF06-7C2E548B8934}" dt="2025-04-14T01:39:28.283" v="2402" actId="948"/>
          <ac:spMkLst>
            <pc:docMk/>
            <pc:sldMk cId="2116505728" sldId="271"/>
            <ac:spMk id="4" creationId="{4DD915FA-4923-9FB5-A229-91AA20C6B694}"/>
          </ac:spMkLst>
        </pc:spChg>
        <pc:spChg chg="add mod">
          <ac:chgData name="Sarah Carter" userId="4b4e2a7e9c42e1b2" providerId="LiveId" clId="{2B62D74E-67F0-4DB6-AF06-7C2E548B8934}" dt="2025-04-14T01:39:28.441" v="2642" actId="948"/>
          <ac:spMkLst>
            <pc:docMk/>
            <pc:sldMk cId="2116505728" sldId="271"/>
            <ac:spMk id="6" creationId="{11D8C0B3-9E31-2912-232C-00E303156BA0}"/>
          </ac:spMkLst>
        </pc:spChg>
        <pc:spChg chg="add mod">
          <ac:chgData name="Sarah Carter" userId="4b4e2a7e9c42e1b2" providerId="LiveId" clId="{2B62D74E-67F0-4DB6-AF06-7C2E548B8934}" dt="2025-04-14T01:39:28.583" v="2882" actId="948"/>
          <ac:spMkLst>
            <pc:docMk/>
            <pc:sldMk cId="2116505728" sldId="271"/>
            <ac:spMk id="7" creationId="{D8A8D75E-2C44-7FDA-DEC1-795DF2DDF256}"/>
          </ac:spMkLst>
        </pc:spChg>
        <pc:spChg chg="add mod">
          <ac:chgData name="Sarah Carter" userId="4b4e2a7e9c42e1b2" providerId="LiveId" clId="{2B62D74E-67F0-4DB6-AF06-7C2E548B8934}" dt="2025-04-14T01:39:28.721" v="3122" actId="948"/>
          <ac:spMkLst>
            <pc:docMk/>
            <pc:sldMk cId="2116505728" sldId="271"/>
            <ac:spMk id="8" creationId="{D16396D0-474A-860F-9F4F-3EE924C231C1}"/>
          </ac:spMkLst>
        </pc:spChg>
        <pc:grpChg chg="add del mod">
          <ac:chgData name="Sarah Carter" userId="4b4e2a7e9c42e1b2" providerId="LiveId" clId="{2B62D74E-67F0-4DB6-AF06-7C2E548B8934}" dt="2025-04-14T01:38:00.913" v="353"/>
          <ac:grpSpMkLst>
            <pc:docMk/>
            <pc:sldMk cId="2116505728" sldId="271"/>
            <ac:grpSpMk id="5" creationId="{2CB325DD-BC1C-E687-A677-567CF313A47B}"/>
          </ac:grpSpMkLst>
        </pc:grpChg>
        <pc:picChg chg="add mod topLvl">
          <ac:chgData name="Sarah Carter" userId="4b4e2a7e9c42e1b2" providerId="LiveId" clId="{2B62D74E-67F0-4DB6-AF06-7C2E548B8934}" dt="2025-04-14T01:39:28.157" v="2204"/>
          <ac:picMkLst>
            <pc:docMk/>
            <pc:sldMk cId="2116505728" sldId="271"/>
            <ac:picMk id="3" creationId="{0227CE24-627B-91D6-09F0-8DA3714B8551}"/>
          </ac:picMkLst>
        </pc:picChg>
        <pc:picChg chg="add mod">
          <ac:chgData name="Sarah Carter" userId="4b4e2a7e9c42e1b2" providerId="LiveId" clId="{2B62D74E-67F0-4DB6-AF06-7C2E548B8934}" dt="2025-04-14T01:39:28.793" v="3292"/>
          <ac:picMkLst>
            <pc:docMk/>
            <pc:sldMk cId="2116505728" sldId="271"/>
            <ac:picMk id="9" creationId="{34BBD6CC-249A-501A-63E2-5F2A89F46F04}"/>
          </ac:picMkLst>
        </pc:picChg>
      </pc:sldChg>
      <pc:sldChg chg="addSp delSp modSp add mod">
        <pc:chgData name="Sarah Carter" userId="4b4e2a7e9c42e1b2" providerId="LiveId" clId="{2B62D74E-67F0-4DB6-AF06-7C2E548B8934}" dt="2025-04-14T01:39:28.795" v="3300"/>
        <pc:sldMkLst>
          <pc:docMk/>
          <pc:sldMk cId="3231288670" sldId="272"/>
        </pc:sldMkLst>
        <pc:spChg chg="add mod topLvl">
          <ac:chgData name="Sarah Carter" userId="4b4e2a7e9c42e1b2" providerId="LiveId" clId="{2B62D74E-67F0-4DB6-AF06-7C2E548B8934}" dt="2025-04-14T01:39:28.283" v="2417" actId="948"/>
          <ac:spMkLst>
            <pc:docMk/>
            <pc:sldMk cId="3231288670" sldId="272"/>
            <ac:spMk id="4" creationId="{4BC0DDD6-8470-A292-DC7B-E83C7E58BE73}"/>
          </ac:spMkLst>
        </pc:spChg>
        <pc:spChg chg="add mod">
          <ac:chgData name="Sarah Carter" userId="4b4e2a7e9c42e1b2" providerId="LiveId" clId="{2B62D74E-67F0-4DB6-AF06-7C2E548B8934}" dt="2025-04-14T01:39:28.441" v="2657" actId="948"/>
          <ac:spMkLst>
            <pc:docMk/>
            <pc:sldMk cId="3231288670" sldId="272"/>
            <ac:spMk id="6" creationId="{4DC5BF86-CDA9-9B0F-706D-E877F4B5F9C8}"/>
          </ac:spMkLst>
        </pc:spChg>
        <pc:spChg chg="add mod">
          <ac:chgData name="Sarah Carter" userId="4b4e2a7e9c42e1b2" providerId="LiveId" clId="{2B62D74E-67F0-4DB6-AF06-7C2E548B8934}" dt="2025-04-14T01:39:28.599" v="2897" actId="948"/>
          <ac:spMkLst>
            <pc:docMk/>
            <pc:sldMk cId="3231288670" sldId="272"/>
            <ac:spMk id="7" creationId="{9D9EE649-B739-D7BF-8716-6CB5DEE2FDFB}"/>
          </ac:spMkLst>
        </pc:spChg>
        <pc:spChg chg="add mod">
          <ac:chgData name="Sarah Carter" userId="4b4e2a7e9c42e1b2" providerId="LiveId" clId="{2B62D74E-67F0-4DB6-AF06-7C2E548B8934}" dt="2025-04-14T01:39:28.727" v="3137" actId="948"/>
          <ac:spMkLst>
            <pc:docMk/>
            <pc:sldMk cId="3231288670" sldId="272"/>
            <ac:spMk id="8" creationId="{F53B0089-2FD5-709B-E66D-C5F04D511D63}"/>
          </ac:spMkLst>
        </pc:spChg>
        <pc:grpChg chg="add del mod">
          <ac:chgData name="Sarah Carter" userId="4b4e2a7e9c42e1b2" providerId="LiveId" clId="{2B62D74E-67F0-4DB6-AF06-7C2E548B8934}" dt="2025-04-14T01:38:00.913" v="354"/>
          <ac:grpSpMkLst>
            <pc:docMk/>
            <pc:sldMk cId="3231288670" sldId="272"/>
            <ac:grpSpMk id="5" creationId="{79041E07-41A1-7814-453C-4FFE121EF60B}"/>
          </ac:grpSpMkLst>
        </pc:grpChg>
        <pc:picChg chg="add mod topLvl">
          <ac:chgData name="Sarah Carter" userId="4b4e2a7e9c42e1b2" providerId="LiveId" clId="{2B62D74E-67F0-4DB6-AF06-7C2E548B8934}" dt="2025-04-14T01:39:28.157" v="2212"/>
          <ac:picMkLst>
            <pc:docMk/>
            <pc:sldMk cId="3231288670" sldId="272"/>
            <ac:picMk id="3" creationId="{345C082F-7E8F-FDBD-33B7-C81D1D5B799A}"/>
          </ac:picMkLst>
        </pc:picChg>
        <pc:picChg chg="add mod">
          <ac:chgData name="Sarah Carter" userId="4b4e2a7e9c42e1b2" providerId="LiveId" clId="{2B62D74E-67F0-4DB6-AF06-7C2E548B8934}" dt="2025-04-14T01:39:28.795" v="3300"/>
          <ac:picMkLst>
            <pc:docMk/>
            <pc:sldMk cId="3231288670" sldId="272"/>
            <ac:picMk id="9" creationId="{59BE2C51-322E-9BEA-CD73-F7834F509CA1}"/>
          </ac:picMkLst>
        </pc:picChg>
      </pc:sldChg>
      <pc:sldChg chg="addSp delSp modSp add mod">
        <pc:chgData name="Sarah Carter" userId="4b4e2a7e9c42e1b2" providerId="LiveId" clId="{2B62D74E-67F0-4DB6-AF06-7C2E548B8934}" dt="2025-04-14T01:39:28.797" v="3308"/>
        <pc:sldMkLst>
          <pc:docMk/>
          <pc:sldMk cId="2127094889" sldId="273"/>
        </pc:sldMkLst>
        <pc:spChg chg="add mod topLvl">
          <ac:chgData name="Sarah Carter" userId="4b4e2a7e9c42e1b2" providerId="LiveId" clId="{2B62D74E-67F0-4DB6-AF06-7C2E548B8934}" dt="2025-04-14T01:39:28.299" v="2432" actId="948"/>
          <ac:spMkLst>
            <pc:docMk/>
            <pc:sldMk cId="2127094889" sldId="273"/>
            <ac:spMk id="4" creationId="{ED2CB664-3109-08BF-040A-CC347DBBA849}"/>
          </ac:spMkLst>
        </pc:spChg>
        <pc:spChg chg="add mod">
          <ac:chgData name="Sarah Carter" userId="4b4e2a7e9c42e1b2" providerId="LiveId" clId="{2B62D74E-67F0-4DB6-AF06-7C2E548B8934}" dt="2025-04-14T01:39:28.456" v="2672" actId="948"/>
          <ac:spMkLst>
            <pc:docMk/>
            <pc:sldMk cId="2127094889" sldId="273"/>
            <ac:spMk id="6" creationId="{E3C0F1C4-A81F-9B89-DB47-954EFADE9CE1}"/>
          </ac:spMkLst>
        </pc:spChg>
        <pc:spChg chg="add mod">
          <ac:chgData name="Sarah Carter" userId="4b4e2a7e9c42e1b2" providerId="LiveId" clId="{2B62D74E-67F0-4DB6-AF06-7C2E548B8934}" dt="2025-04-14T01:39:28.599" v="2912" actId="948"/>
          <ac:spMkLst>
            <pc:docMk/>
            <pc:sldMk cId="2127094889" sldId="273"/>
            <ac:spMk id="7" creationId="{FDF981E3-19DB-F210-7557-D8E4FA00BCD7}"/>
          </ac:spMkLst>
        </pc:spChg>
        <pc:spChg chg="add mod">
          <ac:chgData name="Sarah Carter" userId="4b4e2a7e9c42e1b2" providerId="LiveId" clId="{2B62D74E-67F0-4DB6-AF06-7C2E548B8934}" dt="2025-04-14T01:39:28.735" v="3152" actId="948"/>
          <ac:spMkLst>
            <pc:docMk/>
            <pc:sldMk cId="2127094889" sldId="273"/>
            <ac:spMk id="8" creationId="{8D2629CB-87E3-CC88-A199-BB58F1912119}"/>
          </ac:spMkLst>
        </pc:spChg>
        <pc:grpChg chg="add del mod">
          <ac:chgData name="Sarah Carter" userId="4b4e2a7e9c42e1b2" providerId="LiveId" clId="{2B62D74E-67F0-4DB6-AF06-7C2E548B8934}" dt="2025-04-14T01:38:00.913" v="355"/>
          <ac:grpSpMkLst>
            <pc:docMk/>
            <pc:sldMk cId="2127094889" sldId="273"/>
            <ac:grpSpMk id="5" creationId="{F125B181-4D6B-0B8B-CFCB-33DD45793C48}"/>
          </ac:grpSpMkLst>
        </pc:grpChg>
        <pc:picChg chg="add mod topLvl">
          <ac:chgData name="Sarah Carter" userId="4b4e2a7e9c42e1b2" providerId="LiveId" clId="{2B62D74E-67F0-4DB6-AF06-7C2E548B8934}" dt="2025-04-14T01:39:28.157" v="2220"/>
          <ac:picMkLst>
            <pc:docMk/>
            <pc:sldMk cId="2127094889" sldId="273"/>
            <ac:picMk id="3" creationId="{1E0F2CC6-689A-B09F-F5BE-2C3145631A2E}"/>
          </ac:picMkLst>
        </pc:picChg>
        <pc:picChg chg="add mod">
          <ac:chgData name="Sarah Carter" userId="4b4e2a7e9c42e1b2" providerId="LiveId" clId="{2B62D74E-67F0-4DB6-AF06-7C2E548B8934}" dt="2025-04-14T01:39:28.797" v="3308"/>
          <ac:picMkLst>
            <pc:docMk/>
            <pc:sldMk cId="2127094889" sldId="273"/>
            <ac:picMk id="9" creationId="{1B0B08B1-7BF7-89EB-5CE5-2D90BF3CAC69}"/>
          </ac:picMkLst>
        </pc:picChg>
      </pc:sldChg>
      <pc:sldChg chg="addSp delSp modSp add mod">
        <pc:chgData name="Sarah Carter" userId="4b4e2a7e9c42e1b2" providerId="LiveId" clId="{2B62D74E-67F0-4DB6-AF06-7C2E548B8934}" dt="2025-04-14T01:39:28.799" v="3316"/>
        <pc:sldMkLst>
          <pc:docMk/>
          <pc:sldMk cId="2918094258" sldId="274"/>
        </pc:sldMkLst>
        <pc:spChg chg="add mod topLvl">
          <ac:chgData name="Sarah Carter" userId="4b4e2a7e9c42e1b2" providerId="LiveId" clId="{2B62D74E-67F0-4DB6-AF06-7C2E548B8934}" dt="2025-04-14T01:39:28.299" v="2447" actId="948"/>
          <ac:spMkLst>
            <pc:docMk/>
            <pc:sldMk cId="2918094258" sldId="274"/>
            <ac:spMk id="4" creationId="{A6064D19-471D-9B81-DFC2-51C2BB936883}"/>
          </ac:spMkLst>
        </pc:spChg>
        <pc:spChg chg="add mod">
          <ac:chgData name="Sarah Carter" userId="4b4e2a7e9c42e1b2" providerId="LiveId" clId="{2B62D74E-67F0-4DB6-AF06-7C2E548B8934}" dt="2025-04-14T01:39:28.472" v="2687" actId="948"/>
          <ac:spMkLst>
            <pc:docMk/>
            <pc:sldMk cId="2918094258" sldId="274"/>
            <ac:spMk id="6" creationId="{713FE626-8813-F1C2-E155-A742B6CC37F9}"/>
          </ac:spMkLst>
        </pc:spChg>
        <pc:spChg chg="add mod">
          <ac:chgData name="Sarah Carter" userId="4b4e2a7e9c42e1b2" providerId="LiveId" clId="{2B62D74E-67F0-4DB6-AF06-7C2E548B8934}" dt="2025-04-14T01:39:28.614" v="2927" actId="948"/>
          <ac:spMkLst>
            <pc:docMk/>
            <pc:sldMk cId="2918094258" sldId="274"/>
            <ac:spMk id="7" creationId="{FD150F07-72DE-0994-0CFD-9092EFB9535D}"/>
          </ac:spMkLst>
        </pc:spChg>
        <pc:spChg chg="add mod">
          <ac:chgData name="Sarah Carter" userId="4b4e2a7e9c42e1b2" providerId="LiveId" clId="{2B62D74E-67F0-4DB6-AF06-7C2E548B8934}" dt="2025-04-14T01:39:28.743" v="3167" actId="948"/>
          <ac:spMkLst>
            <pc:docMk/>
            <pc:sldMk cId="2918094258" sldId="274"/>
            <ac:spMk id="8" creationId="{2F0A89D1-721E-5B5A-CBBC-C81B8C54A218}"/>
          </ac:spMkLst>
        </pc:spChg>
        <pc:grpChg chg="add del mod">
          <ac:chgData name="Sarah Carter" userId="4b4e2a7e9c42e1b2" providerId="LiveId" clId="{2B62D74E-67F0-4DB6-AF06-7C2E548B8934}" dt="2025-04-14T01:38:11.719" v="474"/>
          <ac:grpSpMkLst>
            <pc:docMk/>
            <pc:sldMk cId="2918094258" sldId="274"/>
            <ac:grpSpMk id="5" creationId="{488B1F47-1FB6-EBA8-5D37-AF25FFBD757D}"/>
          </ac:grpSpMkLst>
        </pc:grpChg>
        <pc:picChg chg="add mod topLvl">
          <ac:chgData name="Sarah Carter" userId="4b4e2a7e9c42e1b2" providerId="LiveId" clId="{2B62D74E-67F0-4DB6-AF06-7C2E548B8934}" dt="2025-04-14T01:39:28.173" v="2228"/>
          <ac:picMkLst>
            <pc:docMk/>
            <pc:sldMk cId="2918094258" sldId="274"/>
            <ac:picMk id="3" creationId="{9CB59A9B-1044-DA2C-9FA1-747C2315C416}"/>
          </ac:picMkLst>
        </pc:picChg>
        <pc:picChg chg="add mod">
          <ac:chgData name="Sarah Carter" userId="4b4e2a7e9c42e1b2" providerId="LiveId" clId="{2B62D74E-67F0-4DB6-AF06-7C2E548B8934}" dt="2025-04-14T01:39:28.799" v="3316"/>
          <ac:picMkLst>
            <pc:docMk/>
            <pc:sldMk cId="2918094258" sldId="274"/>
            <ac:picMk id="9" creationId="{0B7F730B-4F67-23DA-6A64-DDA099F24E66}"/>
          </ac:picMkLst>
        </pc:picChg>
      </pc:sldChg>
      <pc:sldChg chg="addSp delSp modSp add mod">
        <pc:chgData name="Sarah Carter" userId="4b4e2a7e9c42e1b2" providerId="LiveId" clId="{2B62D74E-67F0-4DB6-AF06-7C2E548B8934}" dt="2025-04-14T01:39:28.801" v="3324"/>
        <pc:sldMkLst>
          <pc:docMk/>
          <pc:sldMk cId="1337236816" sldId="275"/>
        </pc:sldMkLst>
        <pc:spChg chg="add mod topLvl">
          <ac:chgData name="Sarah Carter" userId="4b4e2a7e9c42e1b2" providerId="LiveId" clId="{2B62D74E-67F0-4DB6-AF06-7C2E548B8934}" dt="2025-04-14T01:39:28.314" v="2462" actId="948"/>
          <ac:spMkLst>
            <pc:docMk/>
            <pc:sldMk cId="1337236816" sldId="275"/>
            <ac:spMk id="4" creationId="{289DEDBF-78E3-45DE-30BC-B5F2AD880E44}"/>
          </ac:spMkLst>
        </pc:spChg>
        <pc:spChg chg="add mod">
          <ac:chgData name="Sarah Carter" userId="4b4e2a7e9c42e1b2" providerId="LiveId" clId="{2B62D74E-67F0-4DB6-AF06-7C2E548B8934}" dt="2025-04-14T01:39:28.472" v="2702" actId="948"/>
          <ac:spMkLst>
            <pc:docMk/>
            <pc:sldMk cId="1337236816" sldId="275"/>
            <ac:spMk id="6" creationId="{758512F2-79C9-025E-4CBD-F935914528D0}"/>
          </ac:spMkLst>
        </pc:spChg>
        <pc:spChg chg="add mod">
          <ac:chgData name="Sarah Carter" userId="4b4e2a7e9c42e1b2" providerId="LiveId" clId="{2B62D74E-67F0-4DB6-AF06-7C2E548B8934}" dt="2025-04-14T01:39:28.614" v="2942" actId="948"/>
          <ac:spMkLst>
            <pc:docMk/>
            <pc:sldMk cId="1337236816" sldId="275"/>
            <ac:spMk id="7" creationId="{849C446C-80D5-DEFF-0DF7-6A29E85C40BD}"/>
          </ac:spMkLst>
        </pc:spChg>
        <pc:spChg chg="add mod">
          <ac:chgData name="Sarah Carter" userId="4b4e2a7e9c42e1b2" providerId="LiveId" clId="{2B62D74E-67F0-4DB6-AF06-7C2E548B8934}" dt="2025-04-14T01:39:28.751" v="3182" actId="948"/>
          <ac:spMkLst>
            <pc:docMk/>
            <pc:sldMk cId="1337236816" sldId="275"/>
            <ac:spMk id="8" creationId="{3D63888A-B32E-4EFB-C810-ED77A325535E}"/>
          </ac:spMkLst>
        </pc:spChg>
        <pc:grpChg chg="add del mod">
          <ac:chgData name="Sarah Carter" userId="4b4e2a7e9c42e1b2" providerId="LiveId" clId="{2B62D74E-67F0-4DB6-AF06-7C2E548B8934}" dt="2025-04-14T01:38:11.719" v="475"/>
          <ac:grpSpMkLst>
            <pc:docMk/>
            <pc:sldMk cId="1337236816" sldId="275"/>
            <ac:grpSpMk id="5" creationId="{E94D0162-44F8-CFFE-D9B2-1DCBE47967DA}"/>
          </ac:grpSpMkLst>
        </pc:grpChg>
        <pc:picChg chg="add mod topLvl">
          <ac:chgData name="Sarah Carter" userId="4b4e2a7e9c42e1b2" providerId="LiveId" clId="{2B62D74E-67F0-4DB6-AF06-7C2E548B8934}" dt="2025-04-14T01:39:28.173" v="2236"/>
          <ac:picMkLst>
            <pc:docMk/>
            <pc:sldMk cId="1337236816" sldId="275"/>
            <ac:picMk id="3" creationId="{AC67D012-90B0-A6AF-C9C2-EB48EB1E15E1}"/>
          </ac:picMkLst>
        </pc:picChg>
        <pc:picChg chg="add mod">
          <ac:chgData name="Sarah Carter" userId="4b4e2a7e9c42e1b2" providerId="LiveId" clId="{2B62D74E-67F0-4DB6-AF06-7C2E548B8934}" dt="2025-04-14T01:39:28.801" v="3324"/>
          <ac:picMkLst>
            <pc:docMk/>
            <pc:sldMk cId="1337236816" sldId="275"/>
            <ac:picMk id="9" creationId="{88AB45C8-87A2-A7CA-A025-F2B013CCD034}"/>
          </ac:picMkLst>
        </pc:picChg>
      </pc:sldChg>
      <pc:sldChg chg="addSp delSp modSp add mod">
        <pc:chgData name="Sarah Carter" userId="4b4e2a7e9c42e1b2" providerId="LiveId" clId="{2B62D74E-67F0-4DB6-AF06-7C2E548B8934}" dt="2025-04-14T01:39:28.804" v="3332"/>
        <pc:sldMkLst>
          <pc:docMk/>
          <pc:sldMk cId="224223499" sldId="276"/>
        </pc:sldMkLst>
        <pc:spChg chg="add mod topLvl">
          <ac:chgData name="Sarah Carter" userId="4b4e2a7e9c42e1b2" providerId="LiveId" clId="{2B62D74E-67F0-4DB6-AF06-7C2E548B8934}" dt="2025-04-14T01:39:28.314" v="2477" actId="948"/>
          <ac:spMkLst>
            <pc:docMk/>
            <pc:sldMk cId="224223499" sldId="276"/>
            <ac:spMk id="4" creationId="{822A2C69-4775-9F34-1AEF-F897224BCC99}"/>
          </ac:spMkLst>
        </pc:spChg>
        <pc:spChg chg="add mod">
          <ac:chgData name="Sarah Carter" userId="4b4e2a7e9c42e1b2" providerId="LiveId" clId="{2B62D74E-67F0-4DB6-AF06-7C2E548B8934}" dt="2025-04-14T01:39:28.488" v="2717" actId="948"/>
          <ac:spMkLst>
            <pc:docMk/>
            <pc:sldMk cId="224223499" sldId="276"/>
            <ac:spMk id="6" creationId="{013BEB5B-387C-F488-E0D9-B721E2189373}"/>
          </ac:spMkLst>
        </pc:spChg>
        <pc:spChg chg="add mod">
          <ac:chgData name="Sarah Carter" userId="4b4e2a7e9c42e1b2" providerId="LiveId" clId="{2B62D74E-67F0-4DB6-AF06-7C2E548B8934}" dt="2025-04-14T01:39:28.630" v="2957" actId="948"/>
          <ac:spMkLst>
            <pc:docMk/>
            <pc:sldMk cId="224223499" sldId="276"/>
            <ac:spMk id="7" creationId="{EE4FEB42-CF56-18D3-9C8E-B3F2C0562148}"/>
          </ac:spMkLst>
        </pc:spChg>
        <pc:spChg chg="add mod">
          <ac:chgData name="Sarah Carter" userId="4b4e2a7e9c42e1b2" providerId="LiveId" clId="{2B62D74E-67F0-4DB6-AF06-7C2E548B8934}" dt="2025-04-14T01:39:28.759" v="3197" actId="948"/>
          <ac:spMkLst>
            <pc:docMk/>
            <pc:sldMk cId="224223499" sldId="276"/>
            <ac:spMk id="8" creationId="{FA324CBF-768E-20E6-B857-2D80A36D3B23}"/>
          </ac:spMkLst>
        </pc:spChg>
        <pc:grpChg chg="add del mod">
          <ac:chgData name="Sarah Carter" userId="4b4e2a7e9c42e1b2" providerId="LiveId" clId="{2B62D74E-67F0-4DB6-AF06-7C2E548B8934}" dt="2025-04-14T01:38:11.719" v="476"/>
          <ac:grpSpMkLst>
            <pc:docMk/>
            <pc:sldMk cId="224223499" sldId="276"/>
            <ac:grpSpMk id="5" creationId="{2DE3A3F6-D9FB-5E21-6D14-CA546D305AB0}"/>
          </ac:grpSpMkLst>
        </pc:grpChg>
        <pc:picChg chg="add mod topLvl">
          <ac:chgData name="Sarah Carter" userId="4b4e2a7e9c42e1b2" providerId="LiveId" clId="{2B62D74E-67F0-4DB6-AF06-7C2E548B8934}" dt="2025-04-14T01:39:28.173" v="2244"/>
          <ac:picMkLst>
            <pc:docMk/>
            <pc:sldMk cId="224223499" sldId="276"/>
            <ac:picMk id="3" creationId="{C42F903F-EC57-0CA6-7B1A-FF8A8F9128DE}"/>
          </ac:picMkLst>
        </pc:picChg>
        <pc:picChg chg="add mod">
          <ac:chgData name="Sarah Carter" userId="4b4e2a7e9c42e1b2" providerId="LiveId" clId="{2B62D74E-67F0-4DB6-AF06-7C2E548B8934}" dt="2025-04-14T01:39:28.804" v="3332"/>
          <ac:picMkLst>
            <pc:docMk/>
            <pc:sldMk cId="224223499" sldId="276"/>
            <ac:picMk id="9" creationId="{8B3451FE-4E96-A818-8021-56C7D19212FF}"/>
          </ac:picMkLst>
        </pc:picChg>
      </pc:sldChg>
      <pc:sldChg chg="addSp delSp modSp add mod">
        <pc:chgData name="Sarah Carter" userId="4b4e2a7e9c42e1b2" providerId="LiveId" clId="{2B62D74E-67F0-4DB6-AF06-7C2E548B8934}" dt="2025-04-14T01:39:28.806" v="3340"/>
        <pc:sldMkLst>
          <pc:docMk/>
          <pc:sldMk cId="2332955581" sldId="277"/>
        </pc:sldMkLst>
        <pc:spChg chg="add mod topLvl">
          <ac:chgData name="Sarah Carter" userId="4b4e2a7e9c42e1b2" providerId="LiveId" clId="{2B62D74E-67F0-4DB6-AF06-7C2E548B8934}" dt="2025-04-14T01:39:28.330" v="2492" actId="948"/>
          <ac:spMkLst>
            <pc:docMk/>
            <pc:sldMk cId="2332955581" sldId="277"/>
            <ac:spMk id="4" creationId="{A3BC43C9-0581-AC4E-A29C-BA7A9AF121BA}"/>
          </ac:spMkLst>
        </pc:spChg>
        <pc:spChg chg="add mod">
          <ac:chgData name="Sarah Carter" userId="4b4e2a7e9c42e1b2" providerId="LiveId" clId="{2B62D74E-67F0-4DB6-AF06-7C2E548B8934}" dt="2025-04-14T01:39:28.510" v="2732" actId="948"/>
          <ac:spMkLst>
            <pc:docMk/>
            <pc:sldMk cId="2332955581" sldId="277"/>
            <ac:spMk id="6" creationId="{88B89DAF-B6A1-B617-6785-C0E68B5858B4}"/>
          </ac:spMkLst>
        </pc:spChg>
        <pc:spChg chg="add mod">
          <ac:chgData name="Sarah Carter" userId="4b4e2a7e9c42e1b2" providerId="LiveId" clId="{2B62D74E-67F0-4DB6-AF06-7C2E548B8934}" dt="2025-04-14T01:39:28.641" v="2972" actId="948"/>
          <ac:spMkLst>
            <pc:docMk/>
            <pc:sldMk cId="2332955581" sldId="277"/>
            <ac:spMk id="7" creationId="{2870BEC8-A526-FD47-DC06-CDD5FFC064A4}"/>
          </ac:spMkLst>
        </pc:spChg>
        <pc:spChg chg="add mod">
          <ac:chgData name="Sarah Carter" userId="4b4e2a7e9c42e1b2" providerId="LiveId" clId="{2B62D74E-67F0-4DB6-AF06-7C2E548B8934}" dt="2025-04-14T01:39:28.767" v="3212" actId="948"/>
          <ac:spMkLst>
            <pc:docMk/>
            <pc:sldMk cId="2332955581" sldId="277"/>
            <ac:spMk id="8" creationId="{BB7E1EDE-B3AA-DCD1-1D4B-E8AAE829571C}"/>
          </ac:spMkLst>
        </pc:spChg>
        <pc:grpChg chg="add del mod">
          <ac:chgData name="Sarah Carter" userId="4b4e2a7e9c42e1b2" providerId="LiveId" clId="{2B62D74E-67F0-4DB6-AF06-7C2E548B8934}" dt="2025-04-14T01:38:11.719" v="477"/>
          <ac:grpSpMkLst>
            <pc:docMk/>
            <pc:sldMk cId="2332955581" sldId="277"/>
            <ac:grpSpMk id="5" creationId="{816575B8-3737-CAE6-3959-C456FC505D91}"/>
          </ac:grpSpMkLst>
        </pc:grpChg>
        <pc:picChg chg="add mod topLvl">
          <ac:chgData name="Sarah Carter" userId="4b4e2a7e9c42e1b2" providerId="LiveId" clId="{2B62D74E-67F0-4DB6-AF06-7C2E548B8934}" dt="2025-04-14T01:39:28.188" v="2252"/>
          <ac:picMkLst>
            <pc:docMk/>
            <pc:sldMk cId="2332955581" sldId="277"/>
            <ac:picMk id="3" creationId="{DE5F2FA7-5342-A266-830D-B0234AAD6289}"/>
          </ac:picMkLst>
        </pc:picChg>
        <pc:picChg chg="add mod">
          <ac:chgData name="Sarah Carter" userId="4b4e2a7e9c42e1b2" providerId="LiveId" clId="{2B62D74E-67F0-4DB6-AF06-7C2E548B8934}" dt="2025-04-14T01:39:28.806" v="3340"/>
          <ac:picMkLst>
            <pc:docMk/>
            <pc:sldMk cId="2332955581" sldId="277"/>
            <ac:picMk id="9" creationId="{88B2EB56-3B14-FA19-C33E-76BF87DB22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3194EDA-A842-71E7-26DF-A561CCA251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E292DBC-3C13-47E9-5B46-029E8FC02E05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EA42CD9-D84A-9FC0-81F3-FE9B3C121E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6910D65-F999-7B08-CAA9-B1ECF0E2A8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97D675D-A868-3AE5-D440-1018C6506FE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C8DB1BF-2EC4-C814-1E9C-F10B9E0B2C9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875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0227CE24-627B-91D6-09F0-8DA3714B855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DD915FA-4923-9FB5-A229-91AA20C6B694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1D8C0B3-9E31-2912-232C-00E303156BA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8A8D75E-2C44-7FDA-DEC1-795DF2DDF25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D16396D0-474A-860F-9F4F-3EE924C231C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4BBD6CC-249A-501A-63E2-5F2A89F46F0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50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45C082F-7E8F-FDBD-33B7-C81D1D5B7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BC0DDD6-8470-A292-DC7B-E83C7E58BE73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DC5BF86-CDA9-9B0F-706D-E877F4B5F9C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D9EE649-B739-D7BF-8716-6CB5DEE2FDF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53B0089-2FD5-709B-E66D-C5F04D511D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BE2C51-322E-9BEA-CD73-F7834F509CA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8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E0F2CC6-689A-B09F-F5BE-2C3145631A2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D2CB664-3109-08BF-040A-CC347DBBA849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3C0F1C4-A81F-9B89-DB47-954EFADE9CE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DF981E3-19DB-F210-7557-D8E4FA00BCD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D2629CB-87E3-CC88-A199-BB58F191211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B0B08B1-7BF7-89EB-5CE5-2D90BF3CAC6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94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CB59A9B-1044-DA2C-9FA1-747C2315C4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6064D19-471D-9B81-DFC2-51C2BB936883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13FE626-8813-F1C2-E155-A742B6CC37F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D150F07-72DE-0994-0CFD-9092EFB9535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F0A89D1-721E-5B5A-CBBC-C81B8C54A2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B7F730B-4F67-23DA-6A64-DDA099F24E6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94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C67D012-90B0-A6AF-C9C2-EB48EB1E1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89DEDBF-78E3-45DE-30BC-B5F2AD880E44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58512F2-79C9-025E-4CBD-F935914528D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849C446C-80D5-DEFF-0DF7-6A29E85C40B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D63888A-B32E-4EFB-C810-ED77A325535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8AB45C8-87A2-A7CA-A025-F2B013CCD03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36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42F903F-EC57-0CA6-7B1A-FF8A8F9128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22A2C69-4775-9F34-1AEF-F897224BCC99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013BEB5B-387C-F488-E0D9-B721E218937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EE4FEB42-CF56-18D3-9C8E-B3F2C05621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A324CBF-768E-20E6-B857-2D80A36D3B2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B3451FE-4E96-A818-8021-56C7D19212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23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E5F2FA7-5342-A266-830D-B0234AAD62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3BC43C9-0581-AC4E-A29C-BA7A9AF121BA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88B89DAF-B6A1-B617-6785-C0E68B5858B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870BEC8-A526-FD47-DC06-CDD5FFC064A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BB7E1EDE-B3AA-DCD1-1D4B-E8AAE829571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8B2EB56-3B14-FA19-C33E-76BF87DB220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55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D18649B-D355-8F6F-9E8E-42304A15DB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1165C8D-FFAF-B23E-8FA0-F67C16111751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A6FE8EEC-0EE1-C30D-110C-08D80B6B129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A3587ED-9853-0993-0C2B-6C0B35A9CD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68ACFF1A-5B29-4C53-925D-2C5E4837906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E2F3520-096D-6899-A1FC-E6B2E6B2CC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99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44A4CAF-0DBD-96D6-4CC5-0A089C3874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9908FDC-2D14-ED22-7C67-FEDF97D476AB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63CE7E0-60D3-DD77-90A3-48ECA6890A2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75E74CCD-836F-8BE7-1CC9-178515DFC07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23E8C90E-D036-2373-C1AF-D8A8A13204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B2D021F-53C8-40E5-39CB-A4DC7BDDAF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33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EDCBBC5-4CD3-37F2-C0B1-5F7978DF64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A8D7796-41BF-915C-E4FD-F596FEE43310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1A7EB72-4515-E8C7-EA7F-C3DBBDF631C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FE8D08E-FCAE-97B5-A91B-7156D76615A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D6D641C-AAB5-4E5C-6EB5-FE71ECF2E3D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41B1233-5A01-4ACC-47D5-66E13E064E9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14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E058401-72E3-E9BB-26C3-14667EFCBA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0A37EBB-33F1-21B4-6F0C-22200DC487FA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E9AC6DEF-EA72-DB83-90B9-98638E4EA07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9F13A5A-C9D2-3243-B0FA-210603FE7DC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31D76E9F-8A9B-36E7-7F54-2B2D29AA509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F54FD24-04F5-BD94-8B53-4698046256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203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A5950BF-494A-DCD4-DB4C-425FFC14ED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96DFFF5-A4CE-FC73-A96B-C4C43696EA7D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96C669E1-FE44-A411-8A37-30515C4C828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11DEDFEF-DB0D-36E2-882A-85E783A5348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E6880D6-11BE-FAA4-F170-D60B4729A65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FE0ED17-38FC-1291-E81D-B6723292049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67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1FF451D-5E9A-7AF9-2E38-B755237BAF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F927823-C0CA-347E-C09D-9E534ACD7322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D0C192E0-A14A-58DD-63F0-C6F6D2E3C4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29E47ACC-4457-9BDF-DDF9-69338922BDC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FA7D274-4640-59C9-0ED4-70E5D18F350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7A50ADE-C27F-A38D-B5B9-D5C3CF5BC8A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04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F77A5036-4E79-AF53-9F67-72CC5BBB3D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9786E44-95BC-CE52-1F67-A68212BDED59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74B4F5F-3FE5-EAE2-D5A7-7BC8E22E2A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FFD96818-6D78-7D70-B16B-D97FA86534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71CB9B7-5F0D-969C-B9F0-323E0112002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03E9C56-8451-EBD2-7C71-3E83D16AB4C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8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B59BB83-E217-1C6B-B3EC-129F76A4C6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55700" y="1625600"/>
            <a:ext cx="5457622" cy="7620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F9CA7B37-3D9D-93AB-66DD-B65CB92F5E75}"/>
              </a:ext>
            </a:extLst>
          </p:cNvPr>
          <p:cNvSpPr txBox="1"/>
          <p:nvPr/>
        </p:nvSpPr>
        <p:spPr>
          <a:xfrm>
            <a:off x="1155700" y="1282700"/>
            <a:ext cx="546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5E9277CB-945B-8FA1-A297-F0F0FA4C83D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A9BF23A-609B-D2B8-6E4F-03549CCC380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86C24AC3-214C-167F-A19D-E9993133C7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D963BC0-85BB-6FAE-E1DC-8B189B4EB35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837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848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2025-04-14T01:39:34Z</dcterms:modified>
</cp:coreProperties>
</file>