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62" r:id="rId3"/>
    <p:sldId id="263" r:id="rId4"/>
    <p:sldId id="264" r:id="rId5"/>
  </p:sldIdLst>
  <p:sldSz cx="7772400" cy="100584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68" userDrawn="1">
          <p15:clr>
            <a:srgbClr val="A4A3A4"/>
          </p15:clr>
        </p15:guide>
        <p15:guide id="2" pos="244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025" autoAdjust="0"/>
    <p:restoredTop sz="94660"/>
  </p:normalViewPr>
  <p:slideViewPr>
    <p:cSldViewPr snapToGrid="0" showGuides="1">
      <p:cViewPr varScale="1">
        <p:scale>
          <a:sx n="48" d="100"/>
          <a:sy n="48" d="100"/>
        </p:scale>
        <p:origin x="1912" y="36"/>
      </p:cViewPr>
      <p:guideLst>
        <p:guide orient="horz" pos="3168"/>
        <p:guide pos="244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arah Carter" userId="4b4e2a7e9c42e1b2" providerId="LiveId" clId="{26EB43B6-335C-4805-9E83-6FF0F2DC53F8}"/>
    <pc:docChg chg="delSld">
      <pc:chgData name="Sarah Carter" userId="4b4e2a7e9c42e1b2" providerId="LiveId" clId="{26EB43B6-335C-4805-9E83-6FF0F2DC53F8}" dt="2025-04-14T01:36:50.470" v="0" actId="2696"/>
      <pc:docMkLst>
        <pc:docMk/>
      </pc:docMkLst>
      <pc:sldChg chg="del">
        <pc:chgData name="Sarah Carter" userId="4b4e2a7e9c42e1b2" providerId="LiveId" clId="{26EB43B6-335C-4805-9E83-6FF0F2DC53F8}" dt="2025-04-14T01:36:50.470" v="0" actId="2696"/>
        <pc:sldMkLst>
          <pc:docMk/>
          <pc:sldMk cId="2100930330" sldId="265"/>
        </pc:sldMkLst>
      </pc:sldChg>
      <pc:sldChg chg="del">
        <pc:chgData name="Sarah Carter" userId="4b4e2a7e9c42e1b2" providerId="LiveId" clId="{26EB43B6-335C-4805-9E83-6FF0F2DC53F8}" dt="2025-04-14T01:36:50.470" v="0" actId="2696"/>
        <pc:sldMkLst>
          <pc:docMk/>
          <pc:sldMk cId="2000713473" sldId="266"/>
        </pc:sldMkLst>
      </pc:sldChg>
      <pc:sldChg chg="del">
        <pc:chgData name="Sarah Carter" userId="4b4e2a7e9c42e1b2" providerId="LiveId" clId="{26EB43B6-335C-4805-9E83-6FF0F2DC53F8}" dt="2025-04-14T01:36:50.470" v="0" actId="2696"/>
        <pc:sldMkLst>
          <pc:docMk/>
          <pc:sldMk cId="1285684101" sldId="267"/>
        </pc:sldMkLst>
      </pc:sldChg>
      <pc:sldChg chg="del">
        <pc:chgData name="Sarah Carter" userId="4b4e2a7e9c42e1b2" providerId="LiveId" clId="{26EB43B6-335C-4805-9E83-6FF0F2DC53F8}" dt="2025-04-14T01:36:50.470" v="0" actId="2696"/>
        <pc:sldMkLst>
          <pc:docMk/>
          <pc:sldMk cId="1912460782" sldId="268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14425C-7DE6-1A99-5859-E6340B14473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71550" y="1646133"/>
            <a:ext cx="5829300" cy="3501813"/>
          </a:xfrm>
        </p:spPr>
        <p:txBody>
          <a:bodyPr anchor="b"/>
          <a:lstStyle>
            <a:lvl1pPr algn="ctr">
              <a:defRPr sz="3825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48B79B5-64EA-F5FE-FC79-AC67618D180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71550" y="5282989"/>
            <a:ext cx="5829300" cy="2428451"/>
          </a:xfrm>
        </p:spPr>
        <p:txBody>
          <a:bodyPr/>
          <a:lstStyle>
            <a:lvl1pPr marL="0" indent="0" algn="ctr">
              <a:buNone/>
              <a:defRPr sz="1530"/>
            </a:lvl1pPr>
            <a:lvl2pPr marL="291465" indent="0" algn="ctr">
              <a:buNone/>
              <a:defRPr sz="1275"/>
            </a:lvl2pPr>
            <a:lvl3pPr marL="582930" indent="0" algn="ctr">
              <a:buNone/>
              <a:defRPr sz="1148"/>
            </a:lvl3pPr>
            <a:lvl4pPr marL="874395" indent="0" algn="ctr">
              <a:buNone/>
              <a:defRPr sz="1020"/>
            </a:lvl4pPr>
            <a:lvl5pPr marL="1165860" indent="0" algn="ctr">
              <a:buNone/>
              <a:defRPr sz="1020"/>
            </a:lvl5pPr>
            <a:lvl6pPr marL="1457325" indent="0" algn="ctr">
              <a:buNone/>
              <a:defRPr sz="1020"/>
            </a:lvl6pPr>
            <a:lvl7pPr marL="1748790" indent="0" algn="ctr">
              <a:buNone/>
              <a:defRPr sz="1020"/>
            </a:lvl7pPr>
            <a:lvl8pPr marL="2040255" indent="0" algn="ctr">
              <a:buNone/>
              <a:defRPr sz="1020"/>
            </a:lvl8pPr>
            <a:lvl9pPr marL="2331720" indent="0" algn="ctr">
              <a:buNone/>
              <a:defRPr sz="102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627851D-0A73-0ECE-A09A-428A46C296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4/13/2025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C32F554-04FC-5272-E35A-125EA20995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7516B2-6410-0EE6-205D-FFA3C4BAD4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389543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168" userDrawn="1">
          <p15:clr>
            <a:srgbClr val="FBAE40"/>
          </p15:clr>
        </p15:guide>
        <p15:guide id="2" pos="2448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D258E5-4890-A6E0-F67A-C6E1251F29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F6CE235-B8A4-B3B6-1A7B-C8D08BB1708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FDFF994-88C4-C76E-9C16-3D1B7FD4C5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4/13/2025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5038853-B631-E310-28A3-9A90001C4B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1B57069-80CB-9879-F9D7-D6EC17FB15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08331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FC9BA5B-8F59-19C3-73FB-11FA94822AB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5562124" y="535517"/>
            <a:ext cx="1675924" cy="8524029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9DAD7FB-9FC1-4F16-44FA-3656AD5608C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534353" y="535517"/>
            <a:ext cx="4930616" cy="852402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D82483-0B5E-4188-6FEA-3ED45B71FB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4/13/2025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85BBDBA-26C4-A3AF-98EA-BDCE9A621E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FCCD7D8-B311-F4F5-96D4-83E8AF6320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24959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C81493-7DFE-8335-19A7-E4E8D6543C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B0FAA6D-A600-F7DD-E5DB-2A4AF55C65F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657BCB-09D7-6785-B51E-1ACDAACB59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4/13/2025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265F268-8305-2DEA-1004-964FE4404B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251A6A1-D7FD-CD23-6EF2-11B082E731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07464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FB5E6C-A9D6-7AD2-9771-1C140E5865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0305" y="2507618"/>
            <a:ext cx="6703695" cy="4184014"/>
          </a:xfrm>
        </p:spPr>
        <p:txBody>
          <a:bodyPr anchor="b"/>
          <a:lstStyle>
            <a:lvl1pPr>
              <a:defRPr sz="3825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B7F826A-696B-B468-8FC1-F24C03584DD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0305" y="6731215"/>
            <a:ext cx="6703695" cy="2200274"/>
          </a:xfrm>
        </p:spPr>
        <p:txBody>
          <a:bodyPr/>
          <a:lstStyle>
            <a:lvl1pPr marL="0" indent="0">
              <a:buNone/>
              <a:defRPr sz="1530">
                <a:solidFill>
                  <a:schemeClr val="tx1">
                    <a:tint val="82000"/>
                  </a:schemeClr>
                </a:solidFill>
              </a:defRPr>
            </a:lvl1pPr>
            <a:lvl2pPr marL="291465" indent="0">
              <a:buNone/>
              <a:defRPr sz="1275">
                <a:solidFill>
                  <a:schemeClr val="tx1">
                    <a:tint val="82000"/>
                  </a:schemeClr>
                </a:solidFill>
              </a:defRPr>
            </a:lvl2pPr>
            <a:lvl3pPr marL="582930" indent="0">
              <a:buNone/>
              <a:defRPr sz="1148">
                <a:solidFill>
                  <a:schemeClr val="tx1">
                    <a:tint val="82000"/>
                  </a:schemeClr>
                </a:solidFill>
              </a:defRPr>
            </a:lvl3pPr>
            <a:lvl4pPr marL="874395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4pPr>
            <a:lvl5pPr marL="1165860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5pPr>
            <a:lvl6pPr marL="1457325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6pPr>
            <a:lvl7pPr marL="1748790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7pPr>
            <a:lvl8pPr marL="2040255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8pPr>
            <a:lvl9pPr marL="2331720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DC2091-7418-CB7F-0BEF-1AEFFB53FC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4/13/2025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F8ACD77-27FD-DC1F-8B96-B1E45E7A9A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20B0C18-2191-CBB3-CF14-62A9D64734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86088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99904B-8DFA-7F37-4860-7195B183C9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56DA79D-19AF-6CA3-F264-C6338AD59C5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34353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76F213D-E799-EB13-31BC-8F8D3127B3A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934778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7250C22-B919-D771-99FF-E04E76678C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4/13/2025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47F0C1-FA5F-5E0A-2E7B-0E6509EF82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7424C84-90C5-3D1C-5018-0825DE999F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78665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68D36E-608F-2FF5-C66A-632E045371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366" y="535519"/>
            <a:ext cx="6703695" cy="194415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CBFABBA-C225-9F67-8E5E-6230A166294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5366" y="2465706"/>
            <a:ext cx="3288089" cy="1208404"/>
          </a:xfrm>
        </p:spPr>
        <p:txBody>
          <a:bodyPr anchor="b"/>
          <a:lstStyle>
            <a:lvl1pPr marL="0" indent="0">
              <a:buNone/>
              <a:defRPr sz="1530" b="1"/>
            </a:lvl1pPr>
            <a:lvl2pPr marL="291465" indent="0">
              <a:buNone/>
              <a:defRPr sz="1275" b="1"/>
            </a:lvl2pPr>
            <a:lvl3pPr marL="582930" indent="0">
              <a:buNone/>
              <a:defRPr sz="1148" b="1"/>
            </a:lvl3pPr>
            <a:lvl4pPr marL="874395" indent="0">
              <a:buNone/>
              <a:defRPr sz="1020" b="1"/>
            </a:lvl4pPr>
            <a:lvl5pPr marL="1165860" indent="0">
              <a:buNone/>
              <a:defRPr sz="1020" b="1"/>
            </a:lvl5pPr>
            <a:lvl6pPr marL="1457325" indent="0">
              <a:buNone/>
              <a:defRPr sz="1020" b="1"/>
            </a:lvl6pPr>
            <a:lvl7pPr marL="1748790" indent="0">
              <a:buNone/>
              <a:defRPr sz="1020" b="1"/>
            </a:lvl7pPr>
            <a:lvl8pPr marL="2040255" indent="0">
              <a:buNone/>
              <a:defRPr sz="1020" b="1"/>
            </a:lvl8pPr>
            <a:lvl9pPr marL="2331720" indent="0">
              <a:buNone/>
              <a:defRPr sz="10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BEFE296-635C-ABD6-753B-F136A6A8090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35366" y="3674110"/>
            <a:ext cx="3288089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D182E9-6CB7-3B25-ED47-EA6962F9A8D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3934778" y="2465706"/>
            <a:ext cx="3304282" cy="1208404"/>
          </a:xfrm>
        </p:spPr>
        <p:txBody>
          <a:bodyPr anchor="b"/>
          <a:lstStyle>
            <a:lvl1pPr marL="0" indent="0">
              <a:buNone/>
              <a:defRPr sz="1530" b="1"/>
            </a:lvl1pPr>
            <a:lvl2pPr marL="291465" indent="0">
              <a:buNone/>
              <a:defRPr sz="1275" b="1"/>
            </a:lvl2pPr>
            <a:lvl3pPr marL="582930" indent="0">
              <a:buNone/>
              <a:defRPr sz="1148" b="1"/>
            </a:lvl3pPr>
            <a:lvl4pPr marL="874395" indent="0">
              <a:buNone/>
              <a:defRPr sz="1020" b="1"/>
            </a:lvl4pPr>
            <a:lvl5pPr marL="1165860" indent="0">
              <a:buNone/>
              <a:defRPr sz="1020" b="1"/>
            </a:lvl5pPr>
            <a:lvl6pPr marL="1457325" indent="0">
              <a:buNone/>
              <a:defRPr sz="1020" b="1"/>
            </a:lvl6pPr>
            <a:lvl7pPr marL="1748790" indent="0">
              <a:buNone/>
              <a:defRPr sz="1020" b="1"/>
            </a:lvl7pPr>
            <a:lvl8pPr marL="2040255" indent="0">
              <a:buNone/>
              <a:defRPr sz="1020" b="1"/>
            </a:lvl8pPr>
            <a:lvl9pPr marL="2331720" indent="0">
              <a:buNone/>
              <a:defRPr sz="10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1341A13-E677-754C-7787-8F4FB97AE45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3934778" y="3674110"/>
            <a:ext cx="3304282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F4286CD-EE13-6541-5765-359511BE9A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4/13/2025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DC49F6D-0DFF-2D9C-D131-2909EC3950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20B3927-C0F0-76B0-3838-C6F4344E98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53147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D9AC3D-6AED-D09A-6E5A-2ECE04057A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13DCB4C-58BB-459E-B39B-5DF78ED00D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4/13/2025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F579A3F-70A0-A96B-BB0C-CD86A348A4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2CDFBD9-CDF2-98BA-32D7-86C4C42A9E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15003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9D897CD-03AE-F636-6666-90168844D8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4/13/2025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73B523E-D909-8E5B-972A-086741D593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75C5199-E96A-F01E-95E2-1C4BB8204F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463588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168" userDrawn="1">
          <p15:clr>
            <a:srgbClr val="FBAE40"/>
          </p15:clr>
        </p15:guide>
        <p15:guide id="2" pos="2448" userDrawn="1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2A7738-CDF7-42F4-49FF-940D91A65C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366" y="670560"/>
            <a:ext cx="2506801" cy="2346960"/>
          </a:xfrm>
        </p:spPr>
        <p:txBody>
          <a:bodyPr anchor="b"/>
          <a:lstStyle>
            <a:lvl1pPr>
              <a:defRPr sz="204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3A097F7-3B3E-44DC-4C9B-5F5A634F9BB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04282" y="1448226"/>
            <a:ext cx="3934778" cy="7147983"/>
          </a:xfrm>
        </p:spPr>
        <p:txBody>
          <a:bodyPr/>
          <a:lstStyle>
            <a:lvl1pPr>
              <a:defRPr sz="2040"/>
            </a:lvl1pPr>
            <a:lvl2pPr>
              <a:defRPr sz="1785"/>
            </a:lvl2pPr>
            <a:lvl3pPr>
              <a:defRPr sz="1530"/>
            </a:lvl3pPr>
            <a:lvl4pPr>
              <a:defRPr sz="1275"/>
            </a:lvl4pPr>
            <a:lvl5pPr>
              <a:defRPr sz="1275"/>
            </a:lvl5pPr>
            <a:lvl6pPr>
              <a:defRPr sz="1275"/>
            </a:lvl6pPr>
            <a:lvl7pPr>
              <a:defRPr sz="1275"/>
            </a:lvl7pPr>
            <a:lvl8pPr>
              <a:defRPr sz="1275"/>
            </a:lvl8pPr>
            <a:lvl9pPr>
              <a:defRPr sz="1275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F48222B-0FBF-DFC5-934D-864A58B426A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35366" y="3017520"/>
            <a:ext cx="2506801" cy="5590329"/>
          </a:xfrm>
        </p:spPr>
        <p:txBody>
          <a:bodyPr/>
          <a:lstStyle>
            <a:lvl1pPr marL="0" indent="0">
              <a:buNone/>
              <a:defRPr sz="1020"/>
            </a:lvl1pPr>
            <a:lvl2pPr marL="291465" indent="0">
              <a:buNone/>
              <a:defRPr sz="893"/>
            </a:lvl2pPr>
            <a:lvl3pPr marL="582930" indent="0">
              <a:buNone/>
              <a:defRPr sz="765"/>
            </a:lvl3pPr>
            <a:lvl4pPr marL="874395" indent="0">
              <a:buNone/>
              <a:defRPr sz="638"/>
            </a:lvl4pPr>
            <a:lvl5pPr marL="1165860" indent="0">
              <a:buNone/>
              <a:defRPr sz="638"/>
            </a:lvl5pPr>
            <a:lvl6pPr marL="1457325" indent="0">
              <a:buNone/>
              <a:defRPr sz="638"/>
            </a:lvl6pPr>
            <a:lvl7pPr marL="1748790" indent="0">
              <a:buNone/>
              <a:defRPr sz="638"/>
            </a:lvl7pPr>
            <a:lvl8pPr marL="2040255" indent="0">
              <a:buNone/>
              <a:defRPr sz="638"/>
            </a:lvl8pPr>
            <a:lvl9pPr marL="2331720" indent="0">
              <a:buNone/>
              <a:defRPr sz="63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CF44BA6-1408-DEA7-CE3E-7CD6FB4BD6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4/13/2025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3B548F8-E5DE-6CE2-4C82-20E7BC5AD1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781689B-C15B-3D77-5A4B-55BCDBA5F9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84199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3D122B-F737-3A38-3EC6-57C5D3D6AF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366" y="670560"/>
            <a:ext cx="2506801" cy="2346960"/>
          </a:xfrm>
        </p:spPr>
        <p:txBody>
          <a:bodyPr anchor="b"/>
          <a:lstStyle>
            <a:lvl1pPr>
              <a:defRPr sz="204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0CB7320-4B29-9018-C8E4-C2EE546A38B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304282" y="1448226"/>
            <a:ext cx="3934778" cy="7147983"/>
          </a:xfrm>
        </p:spPr>
        <p:txBody>
          <a:bodyPr/>
          <a:lstStyle>
            <a:lvl1pPr marL="0" indent="0">
              <a:buNone/>
              <a:defRPr sz="2040"/>
            </a:lvl1pPr>
            <a:lvl2pPr marL="291465" indent="0">
              <a:buNone/>
              <a:defRPr sz="1785"/>
            </a:lvl2pPr>
            <a:lvl3pPr marL="582930" indent="0">
              <a:buNone/>
              <a:defRPr sz="1530"/>
            </a:lvl3pPr>
            <a:lvl4pPr marL="874395" indent="0">
              <a:buNone/>
              <a:defRPr sz="1275"/>
            </a:lvl4pPr>
            <a:lvl5pPr marL="1165860" indent="0">
              <a:buNone/>
              <a:defRPr sz="1275"/>
            </a:lvl5pPr>
            <a:lvl6pPr marL="1457325" indent="0">
              <a:buNone/>
              <a:defRPr sz="1275"/>
            </a:lvl6pPr>
            <a:lvl7pPr marL="1748790" indent="0">
              <a:buNone/>
              <a:defRPr sz="1275"/>
            </a:lvl7pPr>
            <a:lvl8pPr marL="2040255" indent="0">
              <a:buNone/>
              <a:defRPr sz="1275"/>
            </a:lvl8pPr>
            <a:lvl9pPr marL="2331720" indent="0">
              <a:buNone/>
              <a:defRPr sz="1275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DD29B66-8C65-031E-5937-4B52D3D0B72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35366" y="3017520"/>
            <a:ext cx="2506801" cy="5590329"/>
          </a:xfrm>
        </p:spPr>
        <p:txBody>
          <a:bodyPr/>
          <a:lstStyle>
            <a:lvl1pPr marL="0" indent="0">
              <a:buNone/>
              <a:defRPr sz="1020"/>
            </a:lvl1pPr>
            <a:lvl2pPr marL="291465" indent="0">
              <a:buNone/>
              <a:defRPr sz="893"/>
            </a:lvl2pPr>
            <a:lvl3pPr marL="582930" indent="0">
              <a:buNone/>
              <a:defRPr sz="765"/>
            </a:lvl3pPr>
            <a:lvl4pPr marL="874395" indent="0">
              <a:buNone/>
              <a:defRPr sz="638"/>
            </a:lvl4pPr>
            <a:lvl5pPr marL="1165860" indent="0">
              <a:buNone/>
              <a:defRPr sz="638"/>
            </a:lvl5pPr>
            <a:lvl6pPr marL="1457325" indent="0">
              <a:buNone/>
              <a:defRPr sz="638"/>
            </a:lvl6pPr>
            <a:lvl7pPr marL="1748790" indent="0">
              <a:buNone/>
              <a:defRPr sz="638"/>
            </a:lvl7pPr>
            <a:lvl8pPr marL="2040255" indent="0">
              <a:buNone/>
              <a:defRPr sz="638"/>
            </a:lvl8pPr>
            <a:lvl9pPr marL="2331720" indent="0">
              <a:buNone/>
              <a:defRPr sz="63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47474E6-ABB3-7A6C-35C7-0B24E9FEDF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4/13/2025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BAB7495-0559-A4E5-7CDC-9A2FD1E5AB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E1E0DD0-1C11-9F6F-1CE9-6CBDA003AE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80628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BF2902A-D99A-6201-2510-F70AAE40C9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4354" y="535519"/>
            <a:ext cx="6703695" cy="1944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3E4A86A-82CD-EBA9-2AD7-B165BE6B691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4354" y="2677584"/>
            <a:ext cx="6703695" cy="6381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D59028A-6916-7661-4FD2-CD683649440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34353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6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6FA8A2EB-E7DE-476F-BC17-854FCBCFB932}" type="datetimeFigureOut">
              <a:rPr lang="en-US" smtClean="0"/>
              <a:t>4/13/2025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A0869FB-A43B-E74C-F49F-1157044EC5A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574609" y="9322649"/>
            <a:ext cx="2623185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6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95961C6-2A0F-6BB8-D6BB-4EEE19C9BE7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489258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6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70077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582930" rtl="0" eaLnBrk="1" latinLnBrk="0" hangingPunct="1">
        <a:lnSpc>
          <a:spcPct val="90000"/>
        </a:lnSpc>
        <a:spcBef>
          <a:spcPct val="0"/>
        </a:spcBef>
        <a:buNone/>
        <a:defRPr sz="280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45733" indent="-145733" algn="l" defTabSz="582930" rtl="0" eaLnBrk="1" latinLnBrk="0" hangingPunct="1">
        <a:lnSpc>
          <a:spcPct val="90000"/>
        </a:lnSpc>
        <a:spcBef>
          <a:spcPts val="638"/>
        </a:spcBef>
        <a:buFont typeface="Arial" panose="020B0604020202020204" pitchFamily="34" charset="0"/>
        <a:buChar char="•"/>
        <a:defRPr sz="1785" kern="1200">
          <a:solidFill>
            <a:schemeClr val="tx1"/>
          </a:solidFill>
          <a:latin typeface="+mn-lt"/>
          <a:ea typeface="+mn-ea"/>
          <a:cs typeface="+mn-cs"/>
        </a:defRPr>
      </a:lvl1pPr>
      <a:lvl2pPr marL="43719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2pPr>
      <a:lvl3pPr marL="72866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275" kern="1200">
          <a:solidFill>
            <a:schemeClr val="tx1"/>
          </a:solidFill>
          <a:latin typeface="+mn-lt"/>
          <a:ea typeface="+mn-ea"/>
          <a:cs typeface="+mn-cs"/>
        </a:defRPr>
      </a:lvl3pPr>
      <a:lvl4pPr marL="102012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4pPr>
      <a:lvl5pPr marL="131159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5pPr>
      <a:lvl6pPr marL="160305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6pPr>
      <a:lvl7pPr marL="189452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7pPr>
      <a:lvl8pPr marL="218598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8pPr>
      <a:lvl9pPr marL="247745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1pPr>
      <a:lvl2pPr marL="29146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2pPr>
      <a:lvl3pPr marL="58293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3pPr>
      <a:lvl4pPr marL="87439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4pPr>
      <a:lvl5pPr marL="116586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5pPr>
      <a:lvl6pPr marL="145732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6pPr>
      <a:lvl7pPr marL="174879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7pPr>
      <a:lvl8pPr marL="204025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3168" userDrawn="1">
          <p15:clr>
            <a:srgbClr val="F26B43"/>
          </p15:clr>
        </p15:guide>
        <p15:guide id="2" pos="244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13" Type="http://schemas.openxmlformats.org/officeDocument/2006/relationships/image" Target="../media/image8.svg"/><Relationship Id="rId3" Type="http://schemas.openxmlformats.org/officeDocument/2006/relationships/tags" Target="../tags/tag3.xml"/><Relationship Id="rId7" Type="http://schemas.openxmlformats.org/officeDocument/2006/relationships/image" Target="../media/image2.svg"/><Relationship Id="rId12" Type="http://schemas.openxmlformats.org/officeDocument/2006/relationships/image" Target="../media/image7.png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image" Target="../media/image1.png"/><Relationship Id="rId11" Type="http://schemas.openxmlformats.org/officeDocument/2006/relationships/image" Target="../media/image6.svg"/><Relationship Id="rId5" Type="http://schemas.openxmlformats.org/officeDocument/2006/relationships/slideLayout" Target="../slideLayouts/slideLayout7.xml"/><Relationship Id="rId10" Type="http://schemas.openxmlformats.org/officeDocument/2006/relationships/image" Target="../media/image5.png"/><Relationship Id="rId4" Type="http://schemas.openxmlformats.org/officeDocument/2006/relationships/tags" Target="../tags/tag4.xml"/><Relationship Id="rId9" Type="http://schemas.openxmlformats.org/officeDocument/2006/relationships/image" Target="../media/image4.svg"/><Relationship Id="rId14" Type="http://schemas.openxmlformats.org/officeDocument/2006/relationships/image" Target="../media/image9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13" Type="http://schemas.openxmlformats.org/officeDocument/2006/relationships/image" Target="../media/image17.svg"/><Relationship Id="rId3" Type="http://schemas.openxmlformats.org/officeDocument/2006/relationships/tags" Target="../tags/tag7.xml"/><Relationship Id="rId7" Type="http://schemas.openxmlformats.org/officeDocument/2006/relationships/image" Target="../media/image11.svg"/><Relationship Id="rId12" Type="http://schemas.openxmlformats.org/officeDocument/2006/relationships/image" Target="../media/image16.png"/><Relationship Id="rId2" Type="http://schemas.openxmlformats.org/officeDocument/2006/relationships/tags" Target="../tags/tag6.xml"/><Relationship Id="rId1" Type="http://schemas.openxmlformats.org/officeDocument/2006/relationships/tags" Target="../tags/tag5.xml"/><Relationship Id="rId6" Type="http://schemas.openxmlformats.org/officeDocument/2006/relationships/image" Target="../media/image10.png"/><Relationship Id="rId11" Type="http://schemas.openxmlformats.org/officeDocument/2006/relationships/image" Target="../media/image15.svg"/><Relationship Id="rId5" Type="http://schemas.openxmlformats.org/officeDocument/2006/relationships/slideLayout" Target="../slideLayouts/slideLayout7.xml"/><Relationship Id="rId10" Type="http://schemas.openxmlformats.org/officeDocument/2006/relationships/image" Target="../media/image14.png"/><Relationship Id="rId4" Type="http://schemas.openxmlformats.org/officeDocument/2006/relationships/tags" Target="../tags/tag8.xml"/><Relationship Id="rId9" Type="http://schemas.openxmlformats.org/officeDocument/2006/relationships/image" Target="../media/image13.svg"/><Relationship Id="rId14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13" Type="http://schemas.openxmlformats.org/officeDocument/2006/relationships/image" Target="../media/image25.svg"/><Relationship Id="rId3" Type="http://schemas.openxmlformats.org/officeDocument/2006/relationships/tags" Target="../tags/tag11.xml"/><Relationship Id="rId7" Type="http://schemas.openxmlformats.org/officeDocument/2006/relationships/image" Target="../media/image19.svg"/><Relationship Id="rId12" Type="http://schemas.openxmlformats.org/officeDocument/2006/relationships/image" Target="../media/image24.png"/><Relationship Id="rId2" Type="http://schemas.openxmlformats.org/officeDocument/2006/relationships/tags" Target="../tags/tag10.xml"/><Relationship Id="rId1" Type="http://schemas.openxmlformats.org/officeDocument/2006/relationships/tags" Target="../tags/tag9.xml"/><Relationship Id="rId6" Type="http://schemas.openxmlformats.org/officeDocument/2006/relationships/image" Target="../media/image18.png"/><Relationship Id="rId11" Type="http://schemas.openxmlformats.org/officeDocument/2006/relationships/image" Target="../media/image23.svg"/><Relationship Id="rId5" Type="http://schemas.openxmlformats.org/officeDocument/2006/relationships/slideLayout" Target="../slideLayouts/slideLayout7.xml"/><Relationship Id="rId10" Type="http://schemas.openxmlformats.org/officeDocument/2006/relationships/image" Target="../media/image22.png"/><Relationship Id="rId4" Type="http://schemas.openxmlformats.org/officeDocument/2006/relationships/tags" Target="../tags/tag12.xml"/><Relationship Id="rId9" Type="http://schemas.openxmlformats.org/officeDocument/2006/relationships/image" Target="../media/image21.svg"/><Relationship Id="rId1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13" Type="http://schemas.openxmlformats.org/officeDocument/2006/relationships/image" Target="../media/image33.svg"/><Relationship Id="rId3" Type="http://schemas.openxmlformats.org/officeDocument/2006/relationships/tags" Target="../tags/tag15.xml"/><Relationship Id="rId7" Type="http://schemas.openxmlformats.org/officeDocument/2006/relationships/image" Target="../media/image27.svg"/><Relationship Id="rId12" Type="http://schemas.openxmlformats.org/officeDocument/2006/relationships/image" Target="../media/image32.png"/><Relationship Id="rId2" Type="http://schemas.openxmlformats.org/officeDocument/2006/relationships/tags" Target="../tags/tag14.xml"/><Relationship Id="rId1" Type="http://schemas.openxmlformats.org/officeDocument/2006/relationships/tags" Target="../tags/tag13.xml"/><Relationship Id="rId6" Type="http://schemas.openxmlformats.org/officeDocument/2006/relationships/image" Target="../media/image26.png"/><Relationship Id="rId11" Type="http://schemas.openxmlformats.org/officeDocument/2006/relationships/image" Target="../media/image31.svg"/><Relationship Id="rId5" Type="http://schemas.openxmlformats.org/officeDocument/2006/relationships/slideLayout" Target="../slideLayouts/slideLayout7.xml"/><Relationship Id="rId10" Type="http://schemas.openxmlformats.org/officeDocument/2006/relationships/image" Target="../media/image30.png"/><Relationship Id="rId4" Type="http://schemas.openxmlformats.org/officeDocument/2006/relationships/tags" Target="../tags/tag16.xml"/><Relationship Id="rId9" Type="http://schemas.openxmlformats.org/officeDocument/2006/relationships/image" Target="../media/image29.svg"/><Relationship Id="rId1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ULK_Picture1">
            <a:extLst>
              <a:ext uri="{FF2B5EF4-FFF2-40B4-BE49-F238E27FC236}">
                <a16:creationId xmlns:a16="http://schemas.microsoft.com/office/drawing/2014/main" id="{602781D9-E97B-D7DE-EF24-E0E25DB5329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130300" y="1473200"/>
            <a:ext cx="2546892" cy="3556000"/>
          </a:xfrm>
          <a:prstGeom prst="rect">
            <a:avLst/>
          </a:prstGeom>
        </p:spPr>
      </p:pic>
      <p:sp>
        <p:nvSpPr>
          <p:cNvPr id="4" name="TextBox 3 M">
            <a:extLst>
              <a:ext uri="{FF2B5EF4-FFF2-40B4-BE49-F238E27FC236}">
                <a16:creationId xmlns:a16="http://schemas.microsoft.com/office/drawing/2014/main" id="{5E5B60E3-1758-6823-DCBE-09A126DF3198}"/>
              </a:ext>
            </a:extLst>
          </p:cNvPr>
          <p:cNvSpPr txBox="1"/>
          <p:nvPr/>
        </p:nvSpPr>
        <p:spPr>
          <a:xfrm>
            <a:off x="1003300" y="1282700"/>
            <a:ext cx="2679700" cy="312906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EASY PUZZLE 1</a:t>
            </a:r>
          </a:p>
        </p:txBody>
      </p:sp>
      <p:pic>
        <p:nvPicPr>
          <p:cNvPr id="7" name="BULK_Picture2">
            <a:extLst>
              <a:ext uri="{FF2B5EF4-FFF2-40B4-BE49-F238E27FC236}">
                <a16:creationId xmlns:a16="http://schemas.microsoft.com/office/drawing/2014/main" id="{7171DBCB-98AB-551F-AB93-9E5276556490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4229100" y="1473200"/>
            <a:ext cx="2546892" cy="3556000"/>
          </a:xfrm>
          <a:prstGeom prst="rect">
            <a:avLst/>
          </a:prstGeom>
        </p:spPr>
      </p:pic>
      <p:sp>
        <p:nvSpPr>
          <p:cNvPr id="8" name="TextBox 7 M">
            <a:extLst>
              <a:ext uri="{FF2B5EF4-FFF2-40B4-BE49-F238E27FC236}">
                <a16:creationId xmlns:a16="http://schemas.microsoft.com/office/drawing/2014/main" id="{A6187B2E-7394-86BB-56A8-220B945BB0AF}"/>
              </a:ext>
            </a:extLst>
          </p:cNvPr>
          <p:cNvSpPr txBox="1"/>
          <p:nvPr/>
        </p:nvSpPr>
        <p:spPr>
          <a:xfrm>
            <a:off x="4089400" y="1282700"/>
            <a:ext cx="2679700" cy="312906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EASY PUZZLE 2</a:t>
            </a:r>
          </a:p>
        </p:txBody>
      </p:sp>
      <p:pic>
        <p:nvPicPr>
          <p:cNvPr id="11" name="BULK_Picture3">
            <a:extLst>
              <a:ext uri="{FF2B5EF4-FFF2-40B4-BE49-F238E27FC236}">
                <a16:creationId xmlns:a16="http://schemas.microsoft.com/office/drawing/2014/main" id="{84A7D1AC-B54D-1F3C-CF57-33B2C3EDBF60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1130300" y="5626100"/>
            <a:ext cx="2546892" cy="3556000"/>
          </a:xfrm>
          <a:prstGeom prst="rect">
            <a:avLst/>
          </a:prstGeom>
        </p:spPr>
      </p:pic>
      <p:sp>
        <p:nvSpPr>
          <p:cNvPr id="12" name="TextBox 11 M">
            <a:extLst>
              <a:ext uri="{FF2B5EF4-FFF2-40B4-BE49-F238E27FC236}">
                <a16:creationId xmlns:a16="http://schemas.microsoft.com/office/drawing/2014/main" id="{5DBC7D8C-BDF7-9A12-1E92-B4CE3D5D91E8}"/>
              </a:ext>
            </a:extLst>
          </p:cNvPr>
          <p:cNvSpPr txBox="1"/>
          <p:nvPr/>
        </p:nvSpPr>
        <p:spPr>
          <a:xfrm>
            <a:off x="1003300" y="5422900"/>
            <a:ext cx="2679700" cy="312906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solidFill>
                  <a:srgbClr val="000000"/>
                </a:solidFill>
                <a:latin typeface="Century Gothic" panose="020B0502020202020204" pitchFamily="34" charset="0"/>
              </a:rPr>
              <a:t>EASY PUZZLE 3</a:t>
            </a:r>
          </a:p>
        </p:txBody>
      </p:sp>
      <p:pic>
        <p:nvPicPr>
          <p:cNvPr id="15" name="BULK_Picture4">
            <a:extLst>
              <a:ext uri="{FF2B5EF4-FFF2-40B4-BE49-F238E27FC236}">
                <a16:creationId xmlns:a16="http://schemas.microsoft.com/office/drawing/2014/main" id="{971DE7B0-8409-B160-6D06-F292B022C786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4229100" y="5626100"/>
            <a:ext cx="2546892" cy="3556000"/>
          </a:xfrm>
          <a:prstGeom prst="rect">
            <a:avLst/>
          </a:prstGeom>
        </p:spPr>
      </p:pic>
      <p:sp>
        <p:nvSpPr>
          <p:cNvPr id="16" name="TextBox 15 M">
            <a:extLst>
              <a:ext uri="{FF2B5EF4-FFF2-40B4-BE49-F238E27FC236}">
                <a16:creationId xmlns:a16="http://schemas.microsoft.com/office/drawing/2014/main" id="{230BC7D8-5C53-C2F5-8E94-05C76EBA9244}"/>
              </a:ext>
            </a:extLst>
          </p:cNvPr>
          <p:cNvSpPr txBox="1"/>
          <p:nvPr/>
        </p:nvSpPr>
        <p:spPr>
          <a:xfrm>
            <a:off x="4089400" y="5422900"/>
            <a:ext cx="2679700" cy="312906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solidFill>
                  <a:srgbClr val="000000"/>
                </a:solidFill>
                <a:latin typeface="Century Gothic" panose="020B0502020202020204" pitchFamily="34" charset="0"/>
              </a:rPr>
              <a:t>EASY PUZZLE 4</a:t>
            </a:r>
          </a:p>
        </p:txBody>
      </p:sp>
      <p:sp>
        <p:nvSpPr>
          <p:cNvPr id="21" name="TextBox 20 M">
            <a:extLst>
              <a:ext uri="{FF2B5EF4-FFF2-40B4-BE49-F238E27FC236}">
                <a16:creationId xmlns:a16="http://schemas.microsoft.com/office/drawing/2014/main" id="{4455D55C-046E-6CD9-373F-E616B4C85BF4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06400" y="304800"/>
            <a:ext cx="6972300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KANGAROO NO FOUR IN A ROW PUZZLES</a:t>
            </a:r>
          </a:p>
        </p:txBody>
      </p:sp>
      <p:sp>
        <p:nvSpPr>
          <p:cNvPr id="22" name="TextBox 24 M">
            <a:extLst>
              <a:ext uri="{FF2B5EF4-FFF2-40B4-BE49-F238E27FC236}">
                <a16:creationId xmlns:a16="http://schemas.microsoft.com/office/drawing/2014/main" id="{64064A24-2BE3-21C3-08E3-BF3788D192A1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736600"/>
            <a:ext cx="7772400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Fill in the empty cells of the grid with an X or O so that four consecutive identical symbols </a:t>
            </a:r>
            <a:b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</a:br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never appear in any row, column, or diagonal. </a:t>
            </a:r>
          </a:p>
        </p:txBody>
      </p:sp>
      <p:sp>
        <p:nvSpPr>
          <p:cNvPr id="23" name="TextBox 21 M">
            <a:extLst>
              <a:ext uri="{FF2B5EF4-FFF2-40B4-BE49-F238E27FC236}">
                <a16:creationId xmlns:a16="http://schemas.microsoft.com/office/drawing/2014/main" id="{1D16D930-302A-CE68-FBC5-61DB9D39E961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19100" y="9347200"/>
            <a:ext cx="558800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rgbClr val="000000"/>
                </a:solidFill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24" name="Picture 23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A879E286-DF50-84A9-C6A7-0EC00823133A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1900" y="9321800"/>
            <a:ext cx="2313484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48198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ULK_Picture1">
            <a:extLst>
              <a:ext uri="{FF2B5EF4-FFF2-40B4-BE49-F238E27FC236}">
                <a16:creationId xmlns:a16="http://schemas.microsoft.com/office/drawing/2014/main" id="{E1F846D3-E74B-73CE-26FE-FA46A4E71C8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130300" y="1473200"/>
            <a:ext cx="2546891" cy="3556000"/>
          </a:xfrm>
          <a:prstGeom prst="rect">
            <a:avLst/>
          </a:prstGeom>
        </p:spPr>
      </p:pic>
      <p:sp>
        <p:nvSpPr>
          <p:cNvPr id="4" name="TextBox 3 M">
            <a:extLst>
              <a:ext uri="{FF2B5EF4-FFF2-40B4-BE49-F238E27FC236}">
                <a16:creationId xmlns:a16="http://schemas.microsoft.com/office/drawing/2014/main" id="{28691DF2-F9ED-43A2-A6E2-3E23AEE861CA}"/>
              </a:ext>
            </a:extLst>
          </p:cNvPr>
          <p:cNvSpPr txBox="1"/>
          <p:nvPr/>
        </p:nvSpPr>
        <p:spPr>
          <a:xfrm>
            <a:off x="1003300" y="1282700"/>
            <a:ext cx="2679700" cy="312906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solidFill>
                  <a:srgbClr val="000000"/>
                </a:solidFill>
                <a:latin typeface="Century Gothic" panose="020B0502020202020204" pitchFamily="34" charset="0"/>
              </a:rPr>
              <a:t>MEDIUM PUZZLE 1</a:t>
            </a:r>
          </a:p>
        </p:txBody>
      </p:sp>
      <p:pic>
        <p:nvPicPr>
          <p:cNvPr id="7" name="BULK_Picture2">
            <a:extLst>
              <a:ext uri="{FF2B5EF4-FFF2-40B4-BE49-F238E27FC236}">
                <a16:creationId xmlns:a16="http://schemas.microsoft.com/office/drawing/2014/main" id="{D081F818-3AAC-AA62-6DF1-39973B9D5CEE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4229100" y="1473200"/>
            <a:ext cx="2546891" cy="3556000"/>
          </a:xfrm>
          <a:prstGeom prst="rect">
            <a:avLst/>
          </a:prstGeom>
        </p:spPr>
      </p:pic>
      <p:sp>
        <p:nvSpPr>
          <p:cNvPr id="8" name="TextBox 7 M">
            <a:extLst>
              <a:ext uri="{FF2B5EF4-FFF2-40B4-BE49-F238E27FC236}">
                <a16:creationId xmlns:a16="http://schemas.microsoft.com/office/drawing/2014/main" id="{3B196282-B7BF-0B7C-7721-FA3CAFCDD7DB}"/>
              </a:ext>
            </a:extLst>
          </p:cNvPr>
          <p:cNvSpPr txBox="1"/>
          <p:nvPr/>
        </p:nvSpPr>
        <p:spPr>
          <a:xfrm>
            <a:off x="4089400" y="1282700"/>
            <a:ext cx="2679700" cy="312906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solidFill>
                  <a:srgbClr val="000000"/>
                </a:solidFill>
                <a:latin typeface="Century Gothic" panose="020B0502020202020204" pitchFamily="34" charset="0"/>
              </a:rPr>
              <a:t>MEDIUM PUZZLE 2</a:t>
            </a:r>
          </a:p>
        </p:txBody>
      </p:sp>
      <p:pic>
        <p:nvPicPr>
          <p:cNvPr id="11" name="BULK_Picture3">
            <a:extLst>
              <a:ext uri="{FF2B5EF4-FFF2-40B4-BE49-F238E27FC236}">
                <a16:creationId xmlns:a16="http://schemas.microsoft.com/office/drawing/2014/main" id="{BE23667C-BF01-C538-389D-4720FF13C3C9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1130300" y="5626100"/>
            <a:ext cx="2546891" cy="3556000"/>
          </a:xfrm>
          <a:prstGeom prst="rect">
            <a:avLst/>
          </a:prstGeom>
        </p:spPr>
      </p:pic>
      <p:sp>
        <p:nvSpPr>
          <p:cNvPr id="12" name="TextBox 11 M">
            <a:extLst>
              <a:ext uri="{FF2B5EF4-FFF2-40B4-BE49-F238E27FC236}">
                <a16:creationId xmlns:a16="http://schemas.microsoft.com/office/drawing/2014/main" id="{121470F3-AD0F-E02E-B92D-64C2EAAEEBC9}"/>
              </a:ext>
            </a:extLst>
          </p:cNvPr>
          <p:cNvSpPr txBox="1"/>
          <p:nvPr/>
        </p:nvSpPr>
        <p:spPr>
          <a:xfrm>
            <a:off x="1003300" y="5422900"/>
            <a:ext cx="2679700" cy="312906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solidFill>
                  <a:srgbClr val="000000"/>
                </a:solidFill>
                <a:latin typeface="Century Gothic" panose="020B0502020202020204" pitchFamily="34" charset="0"/>
              </a:rPr>
              <a:t>MEDIUM PUZZLE 3</a:t>
            </a:r>
          </a:p>
        </p:txBody>
      </p:sp>
      <p:pic>
        <p:nvPicPr>
          <p:cNvPr id="15" name="BULK_Picture4">
            <a:extLst>
              <a:ext uri="{FF2B5EF4-FFF2-40B4-BE49-F238E27FC236}">
                <a16:creationId xmlns:a16="http://schemas.microsoft.com/office/drawing/2014/main" id="{29A77DDE-7DEF-5908-20CB-5E237B820826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4229100" y="5626100"/>
            <a:ext cx="2546891" cy="3556000"/>
          </a:xfrm>
          <a:prstGeom prst="rect">
            <a:avLst/>
          </a:prstGeom>
        </p:spPr>
      </p:pic>
      <p:sp>
        <p:nvSpPr>
          <p:cNvPr id="16" name="TextBox 15 M">
            <a:extLst>
              <a:ext uri="{FF2B5EF4-FFF2-40B4-BE49-F238E27FC236}">
                <a16:creationId xmlns:a16="http://schemas.microsoft.com/office/drawing/2014/main" id="{6AC92376-B8D8-EBA7-046E-878C52621DC0}"/>
              </a:ext>
            </a:extLst>
          </p:cNvPr>
          <p:cNvSpPr txBox="1"/>
          <p:nvPr/>
        </p:nvSpPr>
        <p:spPr>
          <a:xfrm>
            <a:off x="4089400" y="5422900"/>
            <a:ext cx="2679700" cy="312906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solidFill>
                  <a:srgbClr val="000000"/>
                </a:solidFill>
                <a:latin typeface="Century Gothic" panose="020B0502020202020204" pitchFamily="34" charset="0"/>
              </a:rPr>
              <a:t>MEDIUM PUZZLE 4</a:t>
            </a:r>
          </a:p>
        </p:txBody>
      </p:sp>
      <p:sp>
        <p:nvSpPr>
          <p:cNvPr id="21" name="TextBox 20 M">
            <a:extLst>
              <a:ext uri="{FF2B5EF4-FFF2-40B4-BE49-F238E27FC236}">
                <a16:creationId xmlns:a16="http://schemas.microsoft.com/office/drawing/2014/main" id="{ADD4B58D-8C48-A7F1-223E-1A4B9ED937F5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06400" y="304800"/>
            <a:ext cx="6972300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KANGAROO NO FOUR IN A ROW PUZZLES</a:t>
            </a:r>
          </a:p>
        </p:txBody>
      </p:sp>
      <p:sp>
        <p:nvSpPr>
          <p:cNvPr id="22" name="TextBox 24 M">
            <a:extLst>
              <a:ext uri="{FF2B5EF4-FFF2-40B4-BE49-F238E27FC236}">
                <a16:creationId xmlns:a16="http://schemas.microsoft.com/office/drawing/2014/main" id="{9EA83519-FB27-935C-5C5A-C4D6763349EA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736600"/>
            <a:ext cx="7772400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Fill in the empty cells of the grid with an X or O so that four consecutive identical symbols </a:t>
            </a:r>
            <a:b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</a:br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never appear in any row, column, or diagonal. </a:t>
            </a:r>
          </a:p>
        </p:txBody>
      </p:sp>
      <p:sp>
        <p:nvSpPr>
          <p:cNvPr id="23" name="TextBox 21 M">
            <a:extLst>
              <a:ext uri="{FF2B5EF4-FFF2-40B4-BE49-F238E27FC236}">
                <a16:creationId xmlns:a16="http://schemas.microsoft.com/office/drawing/2014/main" id="{58681929-FC0B-90EE-A030-C0D1EA24C8E3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19100" y="9347200"/>
            <a:ext cx="558800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rgbClr val="000000"/>
                </a:solidFill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24" name="Picture 23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E69A98FC-2017-AC8B-7257-3C4C816FDF7B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1900" y="9321800"/>
            <a:ext cx="2313484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4834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ULK_Picture1">
            <a:extLst>
              <a:ext uri="{FF2B5EF4-FFF2-40B4-BE49-F238E27FC236}">
                <a16:creationId xmlns:a16="http://schemas.microsoft.com/office/drawing/2014/main" id="{8E5173AB-4AEE-02B1-1A9F-60EBA1CDB4D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130300" y="1473200"/>
            <a:ext cx="2546891" cy="3556000"/>
          </a:xfrm>
          <a:prstGeom prst="rect">
            <a:avLst/>
          </a:prstGeom>
        </p:spPr>
      </p:pic>
      <p:sp>
        <p:nvSpPr>
          <p:cNvPr id="4" name="TextBox 3 M">
            <a:extLst>
              <a:ext uri="{FF2B5EF4-FFF2-40B4-BE49-F238E27FC236}">
                <a16:creationId xmlns:a16="http://schemas.microsoft.com/office/drawing/2014/main" id="{F5D6B61E-AFAE-4ECA-21D4-0911B4AA335E}"/>
              </a:ext>
            </a:extLst>
          </p:cNvPr>
          <p:cNvSpPr txBox="1"/>
          <p:nvPr/>
        </p:nvSpPr>
        <p:spPr>
          <a:xfrm>
            <a:off x="1003300" y="1282700"/>
            <a:ext cx="2679700" cy="312906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solidFill>
                  <a:srgbClr val="000000"/>
                </a:solidFill>
                <a:latin typeface="Century Gothic" panose="020B0502020202020204" pitchFamily="34" charset="0"/>
              </a:rPr>
              <a:t>HARD PUZZLE 1</a:t>
            </a:r>
          </a:p>
        </p:txBody>
      </p:sp>
      <p:pic>
        <p:nvPicPr>
          <p:cNvPr id="7" name="BULK_Picture2">
            <a:extLst>
              <a:ext uri="{FF2B5EF4-FFF2-40B4-BE49-F238E27FC236}">
                <a16:creationId xmlns:a16="http://schemas.microsoft.com/office/drawing/2014/main" id="{083B0E92-B941-95C5-4E19-73705EDF30EA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4229100" y="1473200"/>
            <a:ext cx="2546891" cy="3556000"/>
          </a:xfrm>
          <a:prstGeom prst="rect">
            <a:avLst/>
          </a:prstGeom>
        </p:spPr>
      </p:pic>
      <p:sp>
        <p:nvSpPr>
          <p:cNvPr id="8" name="TextBox 7 M">
            <a:extLst>
              <a:ext uri="{FF2B5EF4-FFF2-40B4-BE49-F238E27FC236}">
                <a16:creationId xmlns:a16="http://schemas.microsoft.com/office/drawing/2014/main" id="{F637E08A-DFA4-91CE-6BC2-1E4AB04127D0}"/>
              </a:ext>
            </a:extLst>
          </p:cNvPr>
          <p:cNvSpPr txBox="1"/>
          <p:nvPr/>
        </p:nvSpPr>
        <p:spPr>
          <a:xfrm>
            <a:off x="4089400" y="1282700"/>
            <a:ext cx="2679700" cy="312906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solidFill>
                  <a:srgbClr val="000000"/>
                </a:solidFill>
                <a:latin typeface="Century Gothic" panose="020B0502020202020204" pitchFamily="34" charset="0"/>
              </a:rPr>
              <a:t>HARD PUZZLE 2</a:t>
            </a:r>
          </a:p>
        </p:txBody>
      </p:sp>
      <p:pic>
        <p:nvPicPr>
          <p:cNvPr id="11" name="BULK_Picture3">
            <a:extLst>
              <a:ext uri="{FF2B5EF4-FFF2-40B4-BE49-F238E27FC236}">
                <a16:creationId xmlns:a16="http://schemas.microsoft.com/office/drawing/2014/main" id="{58795F40-38B3-0F95-CB0F-783FA2DB4C53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1130300" y="5626100"/>
            <a:ext cx="2546891" cy="3556000"/>
          </a:xfrm>
          <a:prstGeom prst="rect">
            <a:avLst/>
          </a:prstGeom>
        </p:spPr>
      </p:pic>
      <p:sp>
        <p:nvSpPr>
          <p:cNvPr id="12" name="TextBox 11 M">
            <a:extLst>
              <a:ext uri="{FF2B5EF4-FFF2-40B4-BE49-F238E27FC236}">
                <a16:creationId xmlns:a16="http://schemas.microsoft.com/office/drawing/2014/main" id="{6AB50810-3E55-1ED5-E662-8880F721BA76}"/>
              </a:ext>
            </a:extLst>
          </p:cNvPr>
          <p:cNvSpPr txBox="1"/>
          <p:nvPr/>
        </p:nvSpPr>
        <p:spPr>
          <a:xfrm>
            <a:off x="1003300" y="5422900"/>
            <a:ext cx="2679700" cy="312906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solidFill>
                  <a:srgbClr val="000000"/>
                </a:solidFill>
                <a:latin typeface="Century Gothic" panose="020B0502020202020204" pitchFamily="34" charset="0"/>
              </a:rPr>
              <a:t>HARD PUZZLE 3</a:t>
            </a:r>
          </a:p>
        </p:txBody>
      </p:sp>
      <p:pic>
        <p:nvPicPr>
          <p:cNvPr id="15" name="BULK_Picture4">
            <a:extLst>
              <a:ext uri="{FF2B5EF4-FFF2-40B4-BE49-F238E27FC236}">
                <a16:creationId xmlns:a16="http://schemas.microsoft.com/office/drawing/2014/main" id="{C17AE43E-9833-EB8E-22AB-BA7495EA7747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4229100" y="5626100"/>
            <a:ext cx="2546891" cy="3556000"/>
          </a:xfrm>
          <a:prstGeom prst="rect">
            <a:avLst/>
          </a:prstGeom>
        </p:spPr>
      </p:pic>
      <p:sp>
        <p:nvSpPr>
          <p:cNvPr id="16" name="TextBox 15 M">
            <a:extLst>
              <a:ext uri="{FF2B5EF4-FFF2-40B4-BE49-F238E27FC236}">
                <a16:creationId xmlns:a16="http://schemas.microsoft.com/office/drawing/2014/main" id="{CEEE3ED9-A74F-5493-91D5-5A808A44879B}"/>
              </a:ext>
            </a:extLst>
          </p:cNvPr>
          <p:cNvSpPr txBox="1"/>
          <p:nvPr/>
        </p:nvSpPr>
        <p:spPr>
          <a:xfrm>
            <a:off x="4089400" y="5422900"/>
            <a:ext cx="2679700" cy="312906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solidFill>
                  <a:srgbClr val="000000"/>
                </a:solidFill>
                <a:latin typeface="Century Gothic" panose="020B0502020202020204" pitchFamily="34" charset="0"/>
              </a:rPr>
              <a:t>HARD PUZZLE 4</a:t>
            </a:r>
          </a:p>
        </p:txBody>
      </p:sp>
      <p:sp>
        <p:nvSpPr>
          <p:cNvPr id="21" name="TextBox 20 M">
            <a:extLst>
              <a:ext uri="{FF2B5EF4-FFF2-40B4-BE49-F238E27FC236}">
                <a16:creationId xmlns:a16="http://schemas.microsoft.com/office/drawing/2014/main" id="{53B306DB-D2A5-BD44-EE43-D39FC579FB35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06400" y="304800"/>
            <a:ext cx="6972300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KANGAROO NO FOUR IN A ROW PUZZLES</a:t>
            </a:r>
          </a:p>
        </p:txBody>
      </p:sp>
      <p:sp>
        <p:nvSpPr>
          <p:cNvPr id="22" name="TextBox 24 M">
            <a:extLst>
              <a:ext uri="{FF2B5EF4-FFF2-40B4-BE49-F238E27FC236}">
                <a16:creationId xmlns:a16="http://schemas.microsoft.com/office/drawing/2014/main" id="{BD8B8676-F16F-944D-5B12-6B3A42A75BFC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736600"/>
            <a:ext cx="7772400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Fill in the empty cells of the grid with an X or O so that four consecutive identical symbols </a:t>
            </a:r>
            <a:b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</a:br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never appear in any row, column, or diagonal. </a:t>
            </a:r>
          </a:p>
        </p:txBody>
      </p:sp>
      <p:sp>
        <p:nvSpPr>
          <p:cNvPr id="23" name="TextBox 21 M">
            <a:extLst>
              <a:ext uri="{FF2B5EF4-FFF2-40B4-BE49-F238E27FC236}">
                <a16:creationId xmlns:a16="http://schemas.microsoft.com/office/drawing/2014/main" id="{2330AEF1-1A3E-7645-9343-D1ED813677F8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19100" y="9347200"/>
            <a:ext cx="558800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rgbClr val="000000"/>
                </a:solidFill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24" name="Picture 23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2F5CCC16-0B22-6EDD-A539-A819AE10EB65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1900" y="9321800"/>
            <a:ext cx="2313484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29494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ULK_Picture1">
            <a:extLst>
              <a:ext uri="{FF2B5EF4-FFF2-40B4-BE49-F238E27FC236}">
                <a16:creationId xmlns:a16="http://schemas.microsoft.com/office/drawing/2014/main" id="{BBB79988-CA36-32F3-761D-E00CCF174DC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130300" y="1473200"/>
            <a:ext cx="2546891" cy="3556000"/>
          </a:xfrm>
          <a:prstGeom prst="rect">
            <a:avLst/>
          </a:prstGeom>
        </p:spPr>
      </p:pic>
      <p:sp>
        <p:nvSpPr>
          <p:cNvPr id="4" name="TextBox 3 M">
            <a:extLst>
              <a:ext uri="{FF2B5EF4-FFF2-40B4-BE49-F238E27FC236}">
                <a16:creationId xmlns:a16="http://schemas.microsoft.com/office/drawing/2014/main" id="{168C287D-9F7A-D30F-E02E-A56D20C9694D}"/>
              </a:ext>
            </a:extLst>
          </p:cNvPr>
          <p:cNvSpPr txBox="1"/>
          <p:nvPr/>
        </p:nvSpPr>
        <p:spPr>
          <a:xfrm>
            <a:off x="1003300" y="1282700"/>
            <a:ext cx="2679700" cy="312906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solidFill>
                  <a:srgbClr val="000000"/>
                </a:solidFill>
                <a:latin typeface="Century Gothic" panose="020B0502020202020204" pitchFamily="34" charset="0"/>
              </a:rPr>
              <a:t>CHALLENGING PUZZLE 1</a:t>
            </a:r>
          </a:p>
        </p:txBody>
      </p:sp>
      <p:pic>
        <p:nvPicPr>
          <p:cNvPr id="7" name="BULK_Picture2">
            <a:extLst>
              <a:ext uri="{FF2B5EF4-FFF2-40B4-BE49-F238E27FC236}">
                <a16:creationId xmlns:a16="http://schemas.microsoft.com/office/drawing/2014/main" id="{E28BB5BD-B1F1-0939-A985-8501B318595A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4229100" y="1473200"/>
            <a:ext cx="2546891" cy="3556000"/>
          </a:xfrm>
          <a:prstGeom prst="rect">
            <a:avLst/>
          </a:prstGeom>
        </p:spPr>
      </p:pic>
      <p:sp>
        <p:nvSpPr>
          <p:cNvPr id="8" name="TextBox 7 M">
            <a:extLst>
              <a:ext uri="{FF2B5EF4-FFF2-40B4-BE49-F238E27FC236}">
                <a16:creationId xmlns:a16="http://schemas.microsoft.com/office/drawing/2014/main" id="{5C7C14C8-C02D-9618-9301-9A40D540C30F}"/>
              </a:ext>
            </a:extLst>
          </p:cNvPr>
          <p:cNvSpPr txBox="1"/>
          <p:nvPr/>
        </p:nvSpPr>
        <p:spPr>
          <a:xfrm>
            <a:off x="4089400" y="1282700"/>
            <a:ext cx="2679700" cy="312906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solidFill>
                  <a:srgbClr val="000000"/>
                </a:solidFill>
                <a:latin typeface="Century Gothic" panose="020B0502020202020204" pitchFamily="34" charset="0"/>
              </a:rPr>
              <a:t>CHALLENGING PUZZLE 2</a:t>
            </a:r>
          </a:p>
        </p:txBody>
      </p:sp>
      <p:pic>
        <p:nvPicPr>
          <p:cNvPr id="11" name="BULK_Picture3">
            <a:extLst>
              <a:ext uri="{FF2B5EF4-FFF2-40B4-BE49-F238E27FC236}">
                <a16:creationId xmlns:a16="http://schemas.microsoft.com/office/drawing/2014/main" id="{0C7CF273-E739-8737-F874-A1652D1FB8AE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1130300" y="5626100"/>
            <a:ext cx="2546891" cy="3556000"/>
          </a:xfrm>
          <a:prstGeom prst="rect">
            <a:avLst/>
          </a:prstGeom>
        </p:spPr>
      </p:pic>
      <p:sp>
        <p:nvSpPr>
          <p:cNvPr id="12" name="TextBox 11 M">
            <a:extLst>
              <a:ext uri="{FF2B5EF4-FFF2-40B4-BE49-F238E27FC236}">
                <a16:creationId xmlns:a16="http://schemas.microsoft.com/office/drawing/2014/main" id="{B75F123E-EDD5-AA90-9B3C-9CB4ECABC3CD}"/>
              </a:ext>
            </a:extLst>
          </p:cNvPr>
          <p:cNvSpPr txBox="1"/>
          <p:nvPr/>
        </p:nvSpPr>
        <p:spPr>
          <a:xfrm>
            <a:off x="1003300" y="5422900"/>
            <a:ext cx="2679700" cy="312906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solidFill>
                  <a:srgbClr val="000000"/>
                </a:solidFill>
                <a:latin typeface="Century Gothic" panose="020B0502020202020204" pitchFamily="34" charset="0"/>
              </a:rPr>
              <a:t>CHALLENGING PUZZLE 3</a:t>
            </a:r>
          </a:p>
        </p:txBody>
      </p:sp>
      <p:pic>
        <p:nvPicPr>
          <p:cNvPr id="15" name="BULK_Picture4">
            <a:extLst>
              <a:ext uri="{FF2B5EF4-FFF2-40B4-BE49-F238E27FC236}">
                <a16:creationId xmlns:a16="http://schemas.microsoft.com/office/drawing/2014/main" id="{719030EC-6187-A95F-9743-672B21E9F3B0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4229100" y="5626100"/>
            <a:ext cx="2546891" cy="3556000"/>
          </a:xfrm>
          <a:prstGeom prst="rect">
            <a:avLst/>
          </a:prstGeom>
        </p:spPr>
      </p:pic>
      <p:sp>
        <p:nvSpPr>
          <p:cNvPr id="16" name="TextBox 15 M">
            <a:extLst>
              <a:ext uri="{FF2B5EF4-FFF2-40B4-BE49-F238E27FC236}">
                <a16:creationId xmlns:a16="http://schemas.microsoft.com/office/drawing/2014/main" id="{FF432CF2-F186-A6A3-DBCE-60E3B0450DB8}"/>
              </a:ext>
            </a:extLst>
          </p:cNvPr>
          <p:cNvSpPr txBox="1"/>
          <p:nvPr/>
        </p:nvSpPr>
        <p:spPr>
          <a:xfrm>
            <a:off x="4089400" y="5422900"/>
            <a:ext cx="2679700" cy="312906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solidFill>
                  <a:srgbClr val="000000"/>
                </a:solidFill>
                <a:latin typeface="Century Gothic" panose="020B0502020202020204" pitchFamily="34" charset="0"/>
              </a:rPr>
              <a:t>CHALLENGING PUZZLE 4</a:t>
            </a:r>
          </a:p>
        </p:txBody>
      </p:sp>
      <p:sp>
        <p:nvSpPr>
          <p:cNvPr id="21" name="TextBox 20 M">
            <a:extLst>
              <a:ext uri="{FF2B5EF4-FFF2-40B4-BE49-F238E27FC236}">
                <a16:creationId xmlns:a16="http://schemas.microsoft.com/office/drawing/2014/main" id="{392339AE-0A14-2BAD-8B68-71F1A590C3C1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06400" y="304800"/>
            <a:ext cx="6972300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KANGAROO NO FOUR IN A ROW PUZZLES</a:t>
            </a:r>
          </a:p>
        </p:txBody>
      </p:sp>
      <p:sp>
        <p:nvSpPr>
          <p:cNvPr id="22" name="TextBox 24 M">
            <a:extLst>
              <a:ext uri="{FF2B5EF4-FFF2-40B4-BE49-F238E27FC236}">
                <a16:creationId xmlns:a16="http://schemas.microsoft.com/office/drawing/2014/main" id="{FEC529A4-784D-5B39-C683-0FEC8027AD0C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736600"/>
            <a:ext cx="7772400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Fill in the empty cells of the grid with an X or O so that four consecutive identical symbols </a:t>
            </a:r>
            <a:b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</a:br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never appear in any row, column, or diagonal. </a:t>
            </a:r>
          </a:p>
        </p:txBody>
      </p:sp>
      <p:sp>
        <p:nvSpPr>
          <p:cNvPr id="23" name="TextBox 21 M">
            <a:extLst>
              <a:ext uri="{FF2B5EF4-FFF2-40B4-BE49-F238E27FC236}">
                <a16:creationId xmlns:a16="http://schemas.microsoft.com/office/drawing/2014/main" id="{00AA68C5-5E35-8401-7CEF-C30B2E045E19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19100" y="9347200"/>
            <a:ext cx="558800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rgbClr val="000000"/>
                </a:solidFill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24" name="Picture 23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906302F1-C7A2-3A7F-0C52-78B531971236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1900" y="9321800"/>
            <a:ext cx="2313484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3372637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"/>
  <p:tag name="RESULT" val="slide-261-2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"/>
  <p:tag name="RESULT" val="slide-263-22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2"/>
  <p:tag name="SLIDES" val="1,2,3,4,5,6,7,8,9"/>
  <p:tag name="RESULT" val="slide-263-23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3"/>
  <p:tag name="SLIDES" val="1,2,3,4,5,6,7,8,9"/>
  <p:tag name="RESULT" val="slide-263-24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"/>
  <p:tag name="RESULT" val="slide-264-21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"/>
  <p:tag name="RESULT" val="slide-264-22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2"/>
  <p:tag name="SLIDES" val="1,2,3,4,5,6,7,8,9"/>
  <p:tag name="RESULT" val="slide-264-23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3"/>
  <p:tag name="SLIDES" val="1,2,3,4,5,6,7,8,9"/>
  <p:tag name="RESULT" val="slide-264-24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"/>
  <p:tag name="RESULT" val="slide-261-22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2"/>
  <p:tag name="SLIDES" val="1,2,3,4,5,6,7,8,9"/>
  <p:tag name="RESULT" val="slide-261-23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3"/>
  <p:tag name="SLIDES" val="1,2,3,4,5,6,7,8,9"/>
  <p:tag name="RESULT" val="slide-261-24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"/>
  <p:tag name="RESULT" val="slide-262-2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"/>
  <p:tag name="RESULT" val="slide-262-22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2"/>
  <p:tag name="SLIDES" val="1,2,3,4,5,6,7,8,9"/>
  <p:tag name="RESULT" val="slide-262-23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3"/>
  <p:tag name="SLIDES" val="1,2,3,4,5,6,7,8,9"/>
  <p:tag name="RESULT" val="slide-262-24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"/>
  <p:tag name="RESULT" val="slide-263-21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66</TotalTime>
  <Words>248</Words>
  <Application>Microsoft Office PowerPoint</Application>
  <PresentationFormat>Custom</PresentationFormat>
  <Paragraphs>28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Aptos</vt:lpstr>
      <vt:lpstr>Aptos Display</vt:lpstr>
      <vt:lpstr>Arial</vt:lpstr>
      <vt:lpstr>Century Gothic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Sarah Carter</dc:creator>
  <cp:lastModifiedBy>Sarah Carter</cp:lastModifiedBy>
  <cp:revision>6</cp:revision>
  <dcterms:created xsi:type="dcterms:W3CDTF">2024-12-11T02:50:01Z</dcterms:created>
  <dcterms:modified xsi:type="dcterms:W3CDTF">2025-04-14T01:36:53Z</dcterms:modified>
</cp:coreProperties>
</file>