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73" d="100"/>
          <a:sy n="73" d="100"/>
        </p:scale>
        <p:origin x="1340" y="-1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A5F19A9-A57D-4FCE-9212-6FCF2616D560}"/>
    <pc:docChg chg="delSld">
      <pc:chgData name="Sarah Carter" userId="4b4e2a7e9c42e1b2" providerId="LiveId" clId="{3A5F19A9-A57D-4FCE-9212-6FCF2616D560}" dt="2025-03-14T02:23:15.486" v="0" actId="2696"/>
      <pc:docMkLst>
        <pc:docMk/>
      </pc:docMkLst>
      <pc:sldChg chg="del">
        <pc:chgData name="Sarah Carter" userId="4b4e2a7e9c42e1b2" providerId="LiveId" clId="{3A5F19A9-A57D-4FCE-9212-6FCF2616D560}" dt="2025-03-14T02:23:15.486" v="0" actId="2696"/>
        <pc:sldMkLst>
          <pc:docMk/>
          <pc:sldMk cId="2497005716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Last Day of School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“Last Day of School”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4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" r="10"/>
          <a:stretch/>
        </p:blipFill>
        <p:spPr>
          <a:xfrm>
            <a:off x="3257200" y="4733167"/>
            <a:ext cx="1257662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33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37</cp:revision>
  <cp:lastPrinted>2025-02-11T02:02:44Z</cp:lastPrinted>
  <dcterms:created xsi:type="dcterms:W3CDTF">2025-01-28T14:01:50Z</dcterms:created>
  <dcterms:modified xsi:type="dcterms:W3CDTF">2025-03-14T02:23:17Z</dcterms:modified>
</cp:coreProperties>
</file>