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90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61938-E329-9C17-D796-E3A5EFD5B3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DB78CD-8FEB-9819-8FB2-C3E0E4D14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5EA40-6B89-E7B8-8632-60D7F4E11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D7EF3-FCC8-9554-16BA-8A296937C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6A7E1-B3C8-A992-E254-B67A1B7FC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63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5758-CAB7-4640-AE7E-59D741FFA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AAAE92-6133-ABCB-40B9-433532BE1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F00C8-CF00-B55D-6336-5849A2342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F285D-EB72-98B0-4D19-69F3AE548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B9B12-F21F-9691-6780-F71231FA2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05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DD31E8-3BF9-7A99-6B43-C75115BD15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84BF3A-0FE5-2BF4-B59A-7516236243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1F2E5-3F87-462F-FCA2-7D5DCDF95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B60B7-300B-847E-211F-7E3C3AD33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93C22-2511-4C45-6446-92F38641E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9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B652C-8BB1-E5FF-B4A2-D7EE44D10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E5254-3B1D-4569-CB51-F4B387D56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015E1-F060-6EBB-B83F-B2295D829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16D87-7233-8ABD-9502-46ACF12E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9EB89-AF16-021D-8591-C8B5052F2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CED93-F6BF-D958-07CB-98D418908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79D75-6C40-460E-C89F-CEE05E747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97C81-DA91-FB2D-1002-0671AE24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6810C-6A24-D41B-B14A-76AFE392D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86FF4-8BE8-8061-B1B4-43ED693F2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448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FF474-5317-3635-1F94-884F875CF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8BFB0-16F9-515B-0CBE-DBF5CCE3F0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11AA2-E6A1-0932-F263-63A355D464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E9A3C-2EC7-B8AE-7F54-21E243DD3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A032EA-C350-3386-09B3-51DB2889A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D96ADB-E813-88CA-F8CF-DD99A4B39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14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EDD5A-8509-A625-D693-24558C2A4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AE66D-E502-8C69-3361-19EA4DBFD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F9B1D6-89CC-9086-8670-A6DD14C499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837FB-12C7-F49D-7C65-84C87B1FB4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EEEF5-4260-DA62-A190-846A59B18C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6E05C4-0DE6-D759-540D-D77001AC3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423AF9-8CC2-579A-E8CD-846930D19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01E767-C5D4-901B-49AD-A82E0C33E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2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9E52C-EF79-DAC0-2E47-D46C73FDB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0105BF-AED8-2A54-727B-AF18125DD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78261-1A0F-39A7-E3E3-859DBB609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1695CE-3645-277B-C804-A4601B77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55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06641B-E798-D97E-1C2E-8ECE34BA4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17099-142E-026F-0248-79AD76874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6209D-F794-628A-4DB1-033AAFCE9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9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6FF30-06E4-1B6E-0EB8-526194A89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3D31F-FEA2-F702-448C-D68EBA95D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DFFAE-00D6-E4A0-B1F7-2C26129CC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4D709-1DF5-F1EA-8E53-D9D718D7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1D7E4F-A79D-1C65-223A-FAE59085D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F3D73E-D32D-5447-0CB9-16D87C181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21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DCE1D-7EA6-D457-55B1-8D4B8597E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80D8D1-63DD-CE0A-1E25-2EA7AF6C46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D2A6B-23A6-0161-7467-729B7228F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1192F-744F-F101-987D-D2F599D91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18B661-2F78-0F52-22CB-683FC5DA2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97B507-CD60-4C1A-AE57-D0281E270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71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A4AE45-49B4-595A-F929-6DFDC6C37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C0429-1976-CF88-9F10-03446CAB0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21DA1-19C5-093E-5619-8AB5F0CBB1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4FB39-AB49-34E5-5C06-9E82E9AD20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78A41-044C-4774-50D4-356799D62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7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F08C2D3-A1B6-0A54-A964-20AFABAE2732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79179287"/>
              </p:ext>
            </p:extLst>
          </p:nvPr>
        </p:nvGraphicFramePr>
        <p:xfrm>
          <a:off x="457200" y="1545234"/>
          <a:ext cx="6858000" cy="763524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18940013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681582061"/>
                    </a:ext>
                  </a:extLst>
                </a:gridCol>
              </a:tblGrid>
              <a:tr h="763524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NOMINAL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ORDINAL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4389007"/>
                  </a:ext>
                </a:extLst>
              </a:tr>
              <a:tr h="763524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INTERVAL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RATIO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2872961"/>
                  </a:ext>
                </a:extLst>
              </a:tr>
              <a:tr h="763524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SPORT PLAYED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WEIGHT OF FISH CAUGHT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414199"/>
                  </a:ext>
                </a:extLst>
              </a:tr>
              <a:tr h="763524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MOTION PICTURE RATING (G, PG, PG-13, etc.)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AMOUNT OF WATER CONSUMED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4060500"/>
                  </a:ext>
                </a:extLst>
              </a:tr>
              <a:tr h="763524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SHOE SIZE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GOLF SCORE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689904"/>
                  </a:ext>
                </a:extLst>
              </a:tr>
              <a:tr h="763524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OLYMPIC MEDAL TYPE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ICE CREAM FLAVOR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2041752"/>
                  </a:ext>
                </a:extLst>
              </a:tr>
              <a:tr h="763524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NUMBER OF HOODIES OWNED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T-SHIRT SIZE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091609"/>
                  </a:ext>
                </a:extLst>
              </a:tr>
              <a:tr h="763524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OVEN TEMPERATURE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CALENDAR 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115612"/>
                  </a:ext>
                </a:extLst>
              </a:tr>
              <a:tr h="763524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NUMBER OF GOLD MEDALS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STREET 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4755715"/>
                  </a:ext>
                </a:extLst>
              </a:tr>
              <a:tr h="763524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EYE COLOR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SKI SLOPE DIFFICULTY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23141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5167140-CA61-34A3-31C2-5D6BAD766C5B}"/>
              </a:ext>
            </a:extLst>
          </p:cNvPr>
          <p:cNvSpPr txBox="1"/>
          <p:nvPr/>
        </p:nvSpPr>
        <p:spPr>
          <a:xfrm>
            <a:off x="457200" y="452933"/>
            <a:ext cx="6858000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4000" b="1" dirty="0">
                <a:latin typeface="Century Gothic" panose="020B0502020202020204" pitchFamily="34" charset="0"/>
              </a:rPr>
              <a:t>LEVELS OF MEASUREMENT 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CARD SORT ACTIVITY</a:t>
            </a: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box_09 M">
            <a:extLst>
              <a:ext uri="{FF2B5EF4-FFF2-40B4-BE49-F238E27FC236}">
                <a16:creationId xmlns:a16="http://schemas.microsoft.com/office/drawing/2014/main" id="{4C880FE8-821D-22F2-A5B4-9727ECB014E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31800" y="941044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9BE2C9-0254-4AA9-9036-FB3FCB05879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85045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361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STRUMENTA COLUMNGAPS" val="eve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6"/>
  <p:tag name="SLIDES" val="1,2,3,4,5,6,7"/>
  <p:tag name="RESULT" val="slide-261-4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7"/>
  <p:tag name="SLIDES" val="1,2,3,4,5,6,7"/>
  <p:tag name="RESULT" val="slide-261-4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75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2025-08-25T01:48:24Z</dcterms:created>
  <dcterms:modified xsi:type="dcterms:W3CDTF">2025-08-25T02:23:32Z</dcterms:modified>
</cp:coreProperties>
</file>