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26733E-CCEC-4BA8-B99F-447DC688C6B1}" v="150" dt="2025-06-22T03:33:33.2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40" d="100"/>
          <a:sy n="40" d="100"/>
        </p:scale>
        <p:origin x="1464" y="232"/>
      </p:cViewPr>
      <p:guideLst>
        <p:guide orient="horz" pos="319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A26733E-CCEC-4BA8-B99F-447DC688C6B1}"/>
    <pc:docChg chg="custSel delSld modSld">
      <pc:chgData name="Sarah Carter" userId="4b4e2a7e9c42e1b2" providerId="LiveId" clId="{2A26733E-CCEC-4BA8-B99F-447DC688C6B1}" dt="2025-06-22T03:33:33.230" v="258"/>
      <pc:docMkLst>
        <pc:docMk/>
      </pc:docMkLst>
      <pc:sldChg chg="addSp delSp modSp mod">
        <pc:chgData name="Sarah Carter" userId="4b4e2a7e9c42e1b2" providerId="LiveId" clId="{2A26733E-CCEC-4BA8-B99F-447DC688C6B1}" dt="2025-06-22T03:33:21.825" v="130"/>
        <pc:sldMkLst>
          <pc:docMk/>
          <pc:sldMk cId="2196403211" sldId="256"/>
        </pc:sldMkLst>
        <pc:spChg chg="mod">
          <ac:chgData name="Sarah Carter" userId="4b4e2a7e9c42e1b2" providerId="LiveId" clId="{2A26733E-CCEC-4BA8-B99F-447DC688C6B1}" dt="2025-06-22T03:33:04.950" v="2"/>
          <ac:spMkLst>
            <pc:docMk/>
            <pc:sldMk cId="2196403211" sldId="256"/>
            <ac:spMk id="10" creationId="{27980DA0-3886-1C0F-6FEF-0D0A37250308}"/>
          </ac:spMkLst>
        </pc:spChg>
        <pc:spChg chg="mod">
          <ac:chgData name="Sarah Carter" userId="4b4e2a7e9c42e1b2" providerId="LiveId" clId="{2A26733E-CCEC-4BA8-B99F-447DC688C6B1}" dt="2025-06-22T03:33:04.950" v="2"/>
          <ac:spMkLst>
            <pc:docMk/>
            <pc:sldMk cId="2196403211" sldId="256"/>
            <ac:spMk id="11" creationId="{51BA5E9A-65DF-EF87-343A-0EACD5A57F13}"/>
          </ac:spMkLst>
        </pc:spChg>
        <pc:picChg chg="del">
          <ac:chgData name="Sarah Carter" userId="4b4e2a7e9c42e1b2" providerId="LiveId" clId="{2A26733E-CCEC-4BA8-B99F-447DC688C6B1}" dt="2025-06-22T03:33:21.825" v="124"/>
          <ac:picMkLst>
            <pc:docMk/>
            <pc:sldMk cId="2196403211" sldId="256"/>
            <ac:picMk id="135" creationId="{5A5A092B-7BFA-1A29-36EE-F855AC570469}"/>
          </ac:picMkLst>
        </pc:picChg>
        <pc:picChg chg="del">
          <ac:chgData name="Sarah Carter" userId="4b4e2a7e9c42e1b2" providerId="LiveId" clId="{2A26733E-CCEC-4BA8-B99F-447DC688C6B1}" dt="2025-06-22T03:33:21.825" v="126"/>
          <ac:picMkLst>
            <pc:docMk/>
            <pc:sldMk cId="2196403211" sldId="256"/>
            <ac:picMk id="137" creationId="{92118A6F-B3DA-65C2-DDE7-F78BCDD28E1E}"/>
          </ac:picMkLst>
        </pc:picChg>
        <pc:picChg chg="del">
          <ac:chgData name="Sarah Carter" userId="4b4e2a7e9c42e1b2" providerId="LiveId" clId="{2A26733E-CCEC-4BA8-B99F-447DC688C6B1}" dt="2025-06-22T03:33:21.825" v="128"/>
          <ac:picMkLst>
            <pc:docMk/>
            <pc:sldMk cId="2196403211" sldId="256"/>
            <ac:picMk id="139" creationId="{38E65B8C-81CB-DFD3-0112-3A0B90A7E371}"/>
          </ac:picMkLst>
        </pc:picChg>
        <pc:picChg chg="del">
          <ac:chgData name="Sarah Carter" userId="4b4e2a7e9c42e1b2" providerId="LiveId" clId="{2A26733E-CCEC-4BA8-B99F-447DC688C6B1}" dt="2025-06-22T03:33:21.825" v="130"/>
          <ac:picMkLst>
            <pc:docMk/>
            <pc:sldMk cId="2196403211" sldId="256"/>
            <ac:picMk id="141" creationId="{AD16A3AC-B83F-B79D-8443-9E4E4CDF76DC}"/>
          </ac:picMkLst>
        </pc:picChg>
        <pc:picChg chg="add mod ord">
          <ac:chgData name="Sarah Carter" userId="4b4e2a7e9c42e1b2" providerId="LiveId" clId="{2A26733E-CCEC-4BA8-B99F-447DC688C6B1}" dt="2025-06-22T03:33:21.566" v="35"/>
          <ac:picMkLst>
            <pc:docMk/>
            <pc:sldMk cId="2196403211" sldId="256"/>
            <ac:picMk id="143" creationId="{69BFB1FA-9AE8-7EFF-9B67-7C349D52FD9C}"/>
          </ac:picMkLst>
        </pc:picChg>
        <pc:picChg chg="add mod ord">
          <ac:chgData name="Sarah Carter" userId="4b4e2a7e9c42e1b2" providerId="LiveId" clId="{2A26733E-CCEC-4BA8-B99F-447DC688C6B1}" dt="2025-06-22T03:33:21.650" v="66"/>
          <ac:picMkLst>
            <pc:docMk/>
            <pc:sldMk cId="2196403211" sldId="256"/>
            <ac:picMk id="145" creationId="{CC30F9A9-F6F5-D14E-70B8-5A2A58E2D6E6}"/>
          </ac:picMkLst>
        </pc:picChg>
        <pc:picChg chg="add mod ord">
          <ac:chgData name="Sarah Carter" userId="4b4e2a7e9c42e1b2" providerId="LiveId" clId="{2A26733E-CCEC-4BA8-B99F-447DC688C6B1}" dt="2025-06-22T03:33:21.746" v="95"/>
          <ac:picMkLst>
            <pc:docMk/>
            <pc:sldMk cId="2196403211" sldId="256"/>
            <ac:picMk id="147" creationId="{AA95A6FD-79DB-2DEF-48B0-E1463EAC0A02}"/>
          </ac:picMkLst>
        </pc:picChg>
        <pc:picChg chg="add mod ord">
          <ac:chgData name="Sarah Carter" userId="4b4e2a7e9c42e1b2" providerId="LiveId" clId="{2A26733E-CCEC-4BA8-B99F-447DC688C6B1}" dt="2025-06-22T03:33:21.825" v="122"/>
          <ac:picMkLst>
            <pc:docMk/>
            <pc:sldMk cId="2196403211" sldId="256"/>
            <ac:picMk id="149" creationId="{6171A396-8A94-9458-EE7A-EB9C39137AA6}"/>
          </ac:picMkLst>
        </pc:picChg>
      </pc:sldChg>
      <pc:sldChg chg="addSp delSp modSp mod">
        <pc:chgData name="Sarah Carter" userId="4b4e2a7e9c42e1b2" providerId="LiveId" clId="{2A26733E-CCEC-4BA8-B99F-447DC688C6B1}" dt="2025-06-22T03:33:33.230" v="258"/>
        <pc:sldMkLst>
          <pc:docMk/>
          <pc:sldMk cId="902256399" sldId="257"/>
        </pc:sldMkLst>
        <pc:spChg chg="mod">
          <ac:chgData name="Sarah Carter" userId="4b4e2a7e9c42e1b2" providerId="LiveId" clId="{2A26733E-CCEC-4BA8-B99F-447DC688C6B1}" dt="2025-06-22T03:33:04.950" v="2"/>
          <ac:spMkLst>
            <pc:docMk/>
            <pc:sldMk cId="902256399" sldId="257"/>
            <ac:spMk id="10" creationId="{6EC97260-8888-6910-9F0B-E6AFA32754F3}"/>
          </ac:spMkLst>
        </pc:spChg>
        <pc:spChg chg="mod">
          <ac:chgData name="Sarah Carter" userId="4b4e2a7e9c42e1b2" providerId="LiveId" clId="{2A26733E-CCEC-4BA8-B99F-447DC688C6B1}" dt="2025-06-22T03:33:04.950" v="2"/>
          <ac:spMkLst>
            <pc:docMk/>
            <pc:sldMk cId="902256399" sldId="257"/>
            <ac:spMk id="11" creationId="{93705688-C021-3D4D-0F42-49E071C60F50}"/>
          </ac:spMkLst>
        </pc:spChg>
        <pc:picChg chg="del">
          <ac:chgData name="Sarah Carter" userId="4b4e2a7e9c42e1b2" providerId="LiveId" clId="{2A26733E-CCEC-4BA8-B99F-447DC688C6B1}" dt="2025-06-22T03:33:33.230" v="252"/>
          <ac:picMkLst>
            <pc:docMk/>
            <pc:sldMk cId="902256399" sldId="257"/>
            <ac:picMk id="63" creationId="{C06B51D5-2D85-10CF-FAD2-13C12BC64009}"/>
          </ac:picMkLst>
        </pc:picChg>
        <pc:picChg chg="del">
          <ac:chgData name="Sarah Carter" userId="4b4e2a7e9c42e1b2" providerId="LiveId" clId="{2A26733E-CCEC-4BA8-B99F-447DC688C6B1}" dt="2025-06-22T03:33:33.230" v="254"/>
          <ac:picMkLst>
            <pc:docMk/>
            <pc:sldMk cId="902256399" sldId="257"/>
            <ac:picMk id="65" creationId="{2E513159-FB18-2928-A87B-FBF49AC30DA5}"/>
          </ac:picMkLst>
        </pc:picChg>
        <pc:picChg chg="del">
          <ac:chgData name="Sarah Carter" userId="4b4e2a7e9c42e1b2" providerId="LiveId" clId="{2A26733E-CCEC-4BA8-B99F-447DC688C6B1}" dt="2025-06-22T03:33:33.230" v="256"/>
          <ac:picMkLst>
            <pc:docMk/>
            <pc:sldMk cId="902256399" sldId="257"/>
            <ac:picMk id="67" creationId="{9E176A93-8210-E440-E4AA-C112EC6D8D79}"/>
          </ac:picMkLst>
        </pc:picChg>
        <pc:picChg chg="del">
          <ac:chgData name="Sarah Carter" userId="4b4e2a7e9c42e1b2" providerId="LiveId" clId="{2A26733E-CCEC-4BA8-B99F-447DC688C6B1}" dt="2025-06-22T03:33:33.230" v="258"/>
          <ac:picMkLst>
            <pc:docMk/>
            <pc:sldMk cId="902256399" sldId="257"/>
            <ac:picMk id="69" creationId="{FF960D7B-2FF5-286A-22E3-B4EE7E7859B9}"/>
          </ac:picMkLst>
        </pc:picChg>
        <pc:picChg chg="add mod ord">
          <ac:chgData name="Sarah Carter" userId="4b4e2a7e9c42e1b2" providerId="LiveId" clId="{2A26733E-CCEC-4BA8-B99F-447DC688C6B1}" dt="2025-06-22T03:33:32.966" v="163"/>
          <ac:picMkLst>
            <pc:docMk/>
            <pc:sldMk cId="902256399" sldId="257"/>
            <ac:picMk id="72" creationId="{0095D9A3-FD51-5D48-C9D7-C69AEE7F9BB8}"/>
          </ac:picMkLst>
        </pc:picChg>
        <pc:picChg chg="add mod ord">
          <ac:chgData name="Sarah Carter" userId="4b4e2a7e9c42e1b2" providerId="LiveId" clId="{2A26733E-CCEC-4BA8-B99F-447DC688C6B1}" dt="2025-06-22T03:33:33.054" v="194"/>
          <ac:picMkLst>
            <pc:docMk/>
            <pc:sldMk cId="902256399" sldId="257"/>
            <ac:picMk id="76" creationId="{29AAF438-27CA-17CB-F264-AB84E0098221}"/>
          </ac:picMkLst>
        </pc:picChg>
        <pc:picChg chg="add mod ord">
          <ac:chgData name="Sarah Carter" userId="4b4e2a7e9c42e1b2" providerId="LiveId" clId="{2A26733E-CCEC-4BA8-B99F-447DC688C6B1}" dt="2025-06-22T03:33:33.134" v="223"/>
          <ac:picMkLst>
            <pc:docMk/>
            <pc:sldMk cId="902256399" sldId="257"/>
            <ac:picMk id="79" creationId="{B598ABD4-94D0-0D7A-541C-8750E93BC1A2}"/>
          </ac:picMkLst>
        </pc:picChg>
        <pc:picChg chg="add mod ord">
          <ac:chgData name="Sarah Carter" userId="4b4e2a7e9c42e1b2" providerId="LiveId" clId="{2A26733E-CCEC-4BA8-B99F-447DC688C6B1}" dt="2025-06-22T03:33:33.230" v="250"/>
          <ac:picMkLst>
            <pc:docMk/>
            <pc:sldMk cId="902256399" sldId="257"/>
            <ac:picMk id="81" creationId="{8CB50A66-03B6-2262-9216-B25695C83385}"/>
          </ac:picMkLst>
        </pc:picChg>
      </pc:sldChg>
      <pc:sldChg chg="del">
        <pc:chgData name="Sarah Carter" userId="4b4e2a7e9c42e1b2" providerId="LiveId" clId="{2A26733E-CCEC-4BA8-B99F-447DC688C6B1}" dt="2025-06-22T03:32:47.276" v="0" actId="2696"/>
        <pc:sldMkLst>
          <pc:docMk/>
          <pc:sldMk cId="3317401047" sldId="258"/>
        </pc:sldMkLst>
      </pc:sldChg>
      <pc:sldChg chg="del">
        <pc:chgData name="Sarah Carter" userId="4b4e2a7e9c42e1b2" providerId="LiveId" clId="{2A26733E-CCEC-4BA8-B99F-447DC688C6B1}" dt="2025-06-22T03:32:47.276" v="0" actId="2696"/>
        <pc:sldMkLst>
          <pc:docMk/>
          <pc:sldMk cId="1130587567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48DCE-46F4-3FB6-2D87-B51969BBDC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081B01-3C3D-DC0F-A979-32B2A11437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62F02-E9F1-7FD4-EC25-5A16427BA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AA825-80E9-31C3-1ACB-69EB2C3A8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8FF1B-1805-29E9-AD90-D1907850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6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A5FDB-9F02-BC62-3802-CD1D2BEC0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55EDA-A125-65FF-FB12-1320D830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74977-E92C-738E-7AD0-254607D67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4D643-ED4E-2040-DCB0-CEA69E836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C0F6D-9EB6-4922-CB0B-DA7FE88F2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60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73BB5F-7FEA-A615-2775-1CD3C5B663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CE87C2-7518-1EA9-D2D3-AC9969D2E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FCA3A-0613-7213-EA80-75CA66229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0E983-28F7-1699-B203-7B3891AF7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75CA6-01E1-5B71-9760-C7A81DDC1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4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82F5C-A696-EE8B-8044-5A95A4ED6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777E6-EDA7-118F-E914-6BEB4628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6A919-7DF0-54F9-1288-0113152FC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76B8C-5476-3165-58C5-59B20656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5E647-C37A-3871-AFA4-4AE5EB529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47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E3A88-B957-BC1A-12EB-11E6EE69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BA91F-C15E-9792-13E4-445ACE44B1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49FCE-E6B8-17A2-662F-3626A8A88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F36B7-7FCC-3E3E-CEE1-80F1C066D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E76A2-F0BA-9F95-866E-F6F54A8FF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3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6BC7E-C68C-176C-2F56-6B58E629D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04BB1-643D-AF7C-8BDB-3F67DA0A89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60BEA-55DB-7134-0896-ADF052343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7EBD1-0FDC-A322-9809-48C44B9E5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0D4F51-8A18-8481-6342-BF52E6D91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40190-C1D4-015A-435F-762B33113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44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98BE6-7E1B-9B44-8034-AD380F916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BE40D4-30CB-EEB7-CC56-BE230AF94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736CF1-98C6-9B67-0201-B7A34DDA8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2B1309-00BA-4D75-3DC7-DF7A97AF72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516B4E-8E7F-4E08-3BEE-094B93CA0B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EC7E76-6E2A-8C4E-99A5-CBEEA14EA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33BF4B-A622-48EA-3C66-3698F0E29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F7F981-6885-408C-86EA-CF041FCFB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64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638B3-DBB8-7970-E598-065112C65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40294E-7215-642C-92AB-3D44E723A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9D7095-08CA-D168-331A-8A63F2E8A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633CE-D50F-8078-C85B-33075A68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1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497DF1-74DD-6E81-8A28-96425BCD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710EBF-EBD1-437C-CE5F-D9DE2FAA2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C734AD-1F05-C294-DE97-60F3DC36C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9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20585-17D9-04D1-E0D8-A55E3E8F6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5B63C-CBCA-7B2C-7719-15060BCCC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D551F1-7BC3-9465-9020-C0A5EE304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11B10-CCC1-1DA4-1A59-B74ADBCF5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8873CA-E569-8B8E-CBED-2DF79A99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B199C-29C8-A7BD-E4FD-2482E594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44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943E3-1D00-1267-431A-C6C0D224D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6C2509-0732-E1B9-EF78-F316134501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55A910-D818-8A5A-7D14-B5497AF8C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8C578-0823-51FD-D71E-9A899FAE7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D7B70-8324-2489-64A3-4BAADB5CA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51547-93BC-2338-7620-4DA1EFDA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3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4FEE3-B9C8-06B0-C4DB-EF30AADD4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A7765-C90B-4C3F-0699-039DE98C5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655E6-2345-8BDF-550A-C9E124B829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88BEE-1756-A9EB-3E65-8689066D36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C1D1D-4B6B-C2B4-064C-B07F77C0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33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7.xml"/><Relationship Id="rId7" Type="http://schemas.openxmlformats.org/officeDocument/2006/relationships/image" Target="../media/image7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tags" Target="../tags/tag8.xml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Picture 142">
            <a:extLst>
              <a:ext uri="{FF2B5EF4-FFF2-40B4-BE49-F238E27FC236}">
                <a16:creationId xmlns:a16="http://schemas.microsoft.com/office/drawing/2014/main" id="{69BFB1FA-9AE8-7EFF-9B67-7C349D52FD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45" name="Picture 144">
            <a:extLst>
              <a:ext uri="{FF2B5EF4-FFF2-40B4-BE49-F238E27FC236}">
                <a16:creationId xmlns:a16="http://schemas.microsoft.com/office/drawing/2014/main" id="{CC30F9A9-F6F5-D14E-70B8-5A2A58E2D6E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47" name="Picture 146">
            <a:extLst>
              <a:ext uri="{FF2B5EF4-FFF2-40B4-BE49-F238E27FC236}">
                <a16:creationId xmlns:a16="http://schemas.microsoft.com/office/drawing/2014/main" id="{AA95A6FD-79DB-2DEF-48B0-E1463EAC0A0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49" name="Picture 148">
            <a:extLst>
              <a:ext uri="{FF2B5EF4-FFF2-40B4-BE49-F238E27FC236}">
                <a16:creationId xmlns:a16="http://schemas.microsoft.com/office/drawing/2014/main" id="{6171A396-8A94-9458-EE7A-EB9C39137A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EAD2DF2-B673-274C-7135-1750E399A39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9" name="Textbox_01 M">
            <a:extLst>
              <a:ext uri="{FF2B5EF4-FFF2-40B4-BE49-F238E27FC236}">
                <a16:creationId xmlns:a16="http://schemas.microsoft.com/office/drawing/2014/main" id="{66E904C7-E9E8-2BEC-2EB4-6FCBE259DF1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0" name="TextBox 20 M">
            <a:extLst>
              <a:ext uri="{FF2B5EF4-FFF2-40B4-BE49-F238E27FC236}">
                <a16:creationId xmlns:a16="http://schemas.microsoft.com/office/drawing/2014/main" id="{27980DA0-3886-1C0F-6FEF-0D0A3725030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LION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LATIN SQUARE PUZZLES - EASY</a:t>
            </a:r>
          </a:p>
        </p:txBody>
      </p:sp>
      <p:sp>
        <p:nvSpPr>
          <p:cNvPr id="11" name="TextBox 24 M">
            <a:extLst>
              <a:ext uri="{FF2B5EF4-FFF2-40B4-BE49-F238E27FC236}">
                <a16:creationId xmlns:a16="http://schemas.microsoft.com/office/drawing/2014/main" id="{51BA5E9A-65DF-EF87-343A-0EACD5A57F1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Complete the grid so that the letters in the word “LION” appear only once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in each row and column. </a:t>
            </a:r>
          </a:p>
        </p:txBody>
      </p:sp>
    </p:spTree>
    <p:extLst>
      <p:ext uri="{BB962C8B-B14F-4D97-AF65-F5344CB8AC3E}">
        <p14:creationId xmlns:p14="http://schemas.microsoft.com/office/powerpoint/2010/main" val="2196403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9A178D-25D8-F49B-4733-82C0D3EAE2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71">
            <a:extLst>
              <a:ext uri="{FF2B5EF4-FFF2-40B4-BE49-F238E27FC236}">
                <a16:creationId xmlns:a16="http://schemas.microsoft.com/office/drawing/2014/main" id="{0095D9A3-FD51-5D48-C9D7-C69AEE7F9B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29AAF438-27CA-17CB-F264-AB84E009822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B598ABD4-94D0-0D7A-541C-8750E93BC1A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8CB50A66-03B6-2262-9216-B25695C8338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4A0072C-4C4E-931F-49DC-0BBEA3DDD2D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9" name="Textbox_01 M">
            <a:extLst>
              <a:ext uri="{FF2B5EF4-FFF2-40B4-BE49-F238E27FC236}">
                <a16:creationId xmlns:a16="http://schemas.microsoft.com/office/drawing/2014/main" id="{77B2337A-6D1F-DBCE-CC0F-93096696CB3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0" name="TextBox 20 M">
            <a:extLst>
              <a:ext uri="{FF2B5EF4-FFF2-40B4-BE49-F238E27FC236}">
                <a16:creationId xmlns:a16="http://schemas.microsoft.com/office/drawing/2014/main" id="{6EC97260-8888-6910-9F0B-E6AFA32754F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LION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LATIN SQUARE PUZZLES - MEDIUM</a:t>
            </a:r>
          </a:p>
        </p:txBody>
      </p:sp>
      <p:sp>
        <p:nvSpPr>
          <p:cNvPr id="11" name="TextBox 24 M">
            <a:extLst>
              <a:ext uri="{FF2B5EF4-FFF2-40B4-BE49-F238E27FC236}">
                <a16:creationId xmlns:a16="http://schemas.microsoft.com/office/drawing/2014/main" id="{93705688-C021-3D4D-0F42-49E071C60F5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Complete the grid so that the letters in the word “LION” appear only once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in each row and column. </a:t>
            </a:r>
          </a:p>
        </p:txBody>
      </p:sp>
    </p:spTree>
    <p:extLst>
      <p:ext uri="{BB962C8B-B14F-4D97-AF65-F5344CB8AC3E}">
        <p14:creationId xmlns:p14="http://schemas.microsoft.com/office/powerpoint/2010/main" val="9022563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2514</TotalTime>
  <Words>78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45</cp:revision>
  <dcterms:created xsi:type="dcterms:W3CDTF">2025-06-11T01:55:18Z</dcterms:created>
  <dcterms:modified xsi:type="dcterms:W3CDTF">2025-06-22T03:33:35Z</dcterms:modified>
</cp:coreProperties>
</file>