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5" r:id="rId3"/>
    <p:sldId id="266" r:id="rId4"/>
    <p:sldId id="267" r:id="rId5"/>
    <p:sldId id="268" r:id="rId6"/>
    <p:sldId id="269" r:id="rId7"/>
    <p:sldId id="270" r:id="rId8"/>
    <p:sldId id="271" r:id="rId9"/>
    <p:sldId id="272" r:id="rId10"/>
    <p:sldId id="273" r:id="rId11"/>
    <p:sldId id="274" r:id="rId12"/>
    <p:sldId id="275" r:id="rId13"/>
    <p:sldId id="276" r:id="rId14"/>
    <p:sldId id="277" r:id="rId15"/>
    <p:sldId id="278" r:id="rId16"/>
    <p:sldId id="279" r:id="rId17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719140B-F6AF-45E7-8183-2751A5FF1E08}" v="1420" dt="2025-04-14T13:56:41.77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4660"/>
  </p:normalViewPr>
  <p:slideViewPr>
    <p:cSldViewPr snapToGrid="0" showGuides="1">
      <p:cViewPr>
        <p:scale>
          <a:sx n="51" d="100"/>
          <a:sy n="51" d="100"/>
        </p:scale>
        <p:origin x="1844" y="-100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E719140B-F6AF-45E7-8183-2751A5FF1E08}"/>
    <pc:docChg chg="undo custSel addSld delSld modSld">
      <pc:chgData name="Sarah Carter" userId="4b4e2a7e9c42e1b2" providerId="LiveId" clId="{E719140B-F6AF-45E7-8183-2751A5FF1E08}" dt="2025-04-14T13:56:41.775" v="3522"/>
      <pc:docMkLst>
        <pc:docMk/>
      </pc:docMkLst>
      <pc:sldChg chg="modSp del mod">
        <pc:chgData name="Sarah Carter" userId="4b4e2a7e9c42e1b2" providerId="LiveId" clId="{E719140B-F6AF-45E7-8183-2751A5FF1E08}" dt="2025-04-14T13:56:11.141" v="992" actId="2696"/>
        <pc:sldMkLst>
          <pc:docMk/>
          <pc:sldMk cId="1929990333" sldId="263"/>
        </pc:sldMkLst>
        <pc:spChg chg="mod">
          <ac:chgData name="Sarah Carter" userId="4b4e2a7e9c42e1b2" providerId="LiveId" clId="{E719140B-F6AF-45E7-8183-2751A5FF1E08}" dt="2025-04-14T13:54:07.512" v="1" actId="20577"/>
          <ac:spMkLst>
            <pc:docMk/>
            <pc:sldMk cId="1929990333" sldId="263"/>
            <ac:spMk id="21" creationId="{81CA0249-2439-DB20-2202-45BD0ED0D710}"/>
          </ac:spMkLst>
        </pc:spChg>
      </pc:sldChg>
      <pc:sldChg chg="addSp delSp modSp add mod">
        <pc:chgData name="Sarah Carter" userId="4b4e2a7e9c42e1b2" providerId="LiveId" clId="{E719140B-F6AF-45E7-8183-2751A5FF1E08}" dt="2025-04-14T13:56:41.712" v="3402"/>
        <pc:sldMkLst>
          <pc:docMk/>
          <pc:sldMk cId="482684394" sldId="264"/>
        </pc:sldMkLst>
        <pc:spChg chg="add mod topLvl">
          <ac:chgData name="Sarah Carter" userId="4b4e2a7e9c42e1b2" providerId="LiveId" clId="{E719140B-F6AF-45E7-8183-2751A5FF1E08}" dt="2025-04-14T13:56:40.886" v="2449" actId="948"/>
          <ac:spMkLst>
            <pc:docMk/>
            <pc:sldMk cId="482684394" sldId="264"/>
            <ac:spMk id="4" creationId="{ED1B77AC-705F-702A-5CAA-0CC532C8D5F9}"/>
          </ac:spMkLst>
        </pc:spChg>
        <pc:spChg chg="add mod">
          <ac:chgData name="Sarah Carter" userId="4b4e2a7e9c42e1b2" providerId="LiveId" clId="{E719140B-F6AF-45E7-8183-2751A5FF1E08}" dt="2025-04-14T13:56:41.074" v="2689" actId="948"/>
          <ac:spMkLst>
            <pc:docMk/>
            <pc:sldMk cId="482684394" sldId="264"/>
            <ac:spMk id="6" creationId="{A3D1BB5F-84F8-17F4-0F40-7F52AD0DBFBE}"/>
          </ac:spMkLst>
        </pc:spChg>
        <pc:spChg chg="add mod">
          <ac:chgData name="Sarah Carter" userId="4b4e2a7e9c42e1b2" providerId="LiveId" clId="{E719140B-F6AF-45E7-8183-2751A5FF1E08}" dt="2025-04-14T13:56:41.301" v="2929" actId="948"/>
          <ac:spMkLst>
            <pc:docMk/>
            <pc:sldMk cId="482684394" sldId="264"/>
            <ac:spMk id="7" creationId="{6FBEED1F-FEB3-7470-4F72-9D71754DDC17}"/>
          </ac:spMkLst>
        </pc:spChg>
        <pc:spChg chg="add mod">
          <ac:chgData name="Sarah Carter" userId="4b4e2a7e9c42e1b2" providerId="LiveId" clId="{E719140B-F6AF-45E7-8183-2751A5FF1E08}" dt="2025-04-14T13:56:41.505" v="3169" actId="948"/>
          <ac:spMkLst>
            <pc:docMk/>
            <pc:sldMk cId="482684394" sldId="264"/>
            <ac:spMk id="8" creationId="{53F12DD4-CC63-4E8F-AE80-4F621BDA3067}"/>
          </ac:spMkLst>
        </pc:spChg>
        <pc:grpChg chg="add del mod">
          <ac:chgData name="Sarah Carter" userId="4b4e2a7e9c42e1b2" providerId="LiveId" clId="{E719140B-F6AF-45E7-8183-2751A5FF1E08}" dt="2025-04-14T13:54:21.930" v="108"/>
          <ac:grpSpMkLst>
            <pc:docMk/>
            <pc:sldMk cId="482684394" sldId="264"/>
            <ac:grpSpMk id="5" creationId="{E26648AE-F94D-54C0-1851-4C7814D35277}"/>
          </ac:grpSpMkLst>
        </pc:grpChg>
        <pc:picChg chg="add mod topLvl">
          <ac:chgData name="Sarah Carter" userId="4b4e2a7e9c42e1b2" providerId="LiveId" clId="{E719140B-F6AF-45E7-8183-2751A5FF1E08}" dt="2025-04-14T13:56:40.792" v="2314"/>
          <ac:picMkLst>
            <pc:docMk/>
            <pc:sldMk cId="482684394" sldId="264"/>
            <ac:picMk id="3" creationId="{E9CBE5EE-1D36-7D6A-5236-4F0EF9B3E04E}"/>
          </ac:picMkLst>
        </pc:picChg>
        <pc:picChg chg="add mod">
          <ac:chgData name="Sarah Carter" userId="4b4e2a7e9c42e1b2" providerId="LiveId" clId="{E719140B-F6AF-45E7-8183-2751A5FF1E08}" dt="2025-04-14T13:56:41.712" v="3402"/>
          <ac:picMkLst>
            <pc:docMk/>
            <pc:sldMk cId="482684394" sldId="264"/>
            <ac:picMk id="9" creationId="{290381FE-6F43-2051-2A92-5313CA4CBCDE}"/>
          </ac:picMkLst>
        </pc:picChg>
      </pc:sldChg>
      <pc:sldChg chg="del">
        <pc:chgData name="Sarah Carter" userId="4b4e2a7e9c42e1b2" providerId="LiveId" clId="{E719140B-F6AF-45E7-8183-2751A5FF1E08}" dt="2025-04-14T13:54:02.604" v="0" actId="2696"/>
        <pc:sldMkLst>
          <pc:docMk/>
          <pc:sldMk cId="2419633652" sldId="264"/>
        </pc:sldMkLst>
      </pc:sldChg>
      <pc:sldChg chg="del">
        <pc:chgData name="Sarah Carter" userId="4b4e2a7e9c42e1b2" providerId="LiveId" clId="{E719140B-F6AF-45E7-8183-2751A5FF1E08}" dt="2025-04-14T13:54:02.604" v="0" actId="2696"/>
        <pc:sldMkLst>
          <pc:docMk/>
          <pc:sldMk cId="2510541653" sldId="265"/>
        </pc:sldMkLst>
      </pc:sldChg>
      <pc:sldChg chg="addSp delSp modSp add mod">
        <pc:chgData name="Sarah Carter" userId="4b4e2a7e9c42e1b2" providerId="LiveId" clId="{E719140B-F6AF-45E7-8183-2751A5FF1E08}" dt="2025-04-14T13:56:41.712" v="3410"/>
        <pc:sldMkLst>
          <pc:docMk/>
          <pc:sldMk cId="2791172846" sldId="265"/>
        </pc:sldMkLst>
        <pc:spChg chg="add mod topLvl">
          <ac:chgData name="Sarah Carter" userId="4b4e2a7e9c42e1b2" providerId="LiveId" clId="{E719140B-F6AF-45E7-8183-2751A5FF1E08}" dt="2025-04-14T13:56:40.902" v="2464" actId="948"/>
          <ac:spMkLst>
            <pc:docMk/>
            <pc:sldMk cId="2791172846" sldId="265"/>
            <ac:spMk id="4" creationId="{5F396639-8441-CF0F-D9E8-7B504C57A711}"/>
          </ac:spMkLst>
        </pc:spChg>
        <pc:spChg chg="add mod">
          <ac:chgData name="Sarah Carter" userId="4b4e2a7e9c42e1b2" providerId="LiveId" clId="{E719140B-F6AF-45E7-8183-2751A5FF1E08}" dt="2025-04-14T13:56:41.089" v="2704" actId="948"/>
          <ac:spMkLst>
            <pc:docMk/>
            <pc:sldMk cId="2791172846" sldId="265"/>
            <ac:spMk id="6" creationId="{4AFA2818-1114-0892-7F62-2E3F1415EFCB}"/>
          </ac:spMkLst>
        </pc:spChg>
        <pc:spChg chg="add mod">
          <ac:chgData name="Sarah Carter" userId="4b4e2a7e9c42e1b2" providerId="LiveId" clId="{E719140B-F6AF-45E7-8183-2751A5FF1E08}" dt="2025-04-14T13:56:41.307" v="2944" actId="948"/>
          <ac:spMkLst>
            <pc:docMk/>
            <pc:sldMk cId="2791172846" sldId="265"/>
            <ac:spMk id="7" creationId="{705F4C39-493F-4BF3-1435-1BFD0EA520C9}"/>
          </ac:spMkLst>
        </pc:spChg>
        <pc:spChg chg="add mod">
          <ac:chgData name="Sarah Carter" userId="4b4e2a7e9c42e1b2" providerId="LiveId" clId="{E719140B-F6AF-45E7-8183-2751A5FF1E08}" dt="2025-04-14T13:56:41.526" v="3184" actId="948"/>
          <ac:spMkLst>
            <pc:docMk/>
            <pc:sldMk cId="2791172846" sldId="265"/>
            <ac:spMk id="8" creationId="{DDF27362-71EE-5722-EC00-97926AE27A2F}"/>
          </ac:spMkLst>
        </pc:spChg>
        <pc:grpChg chg="add del mod">
          <ac:chgData name="Sarah Carter" userId="4b4e2a7e9c42e1b2" providerId="LiveId" clId="{E719140B-F6AF-45E7-8183-2751A5FF1E08}" dt="2025-04-14T13:54:21.930" v="109"/>
          <ac:grpSpMkLst>
            <pc:docMk/>
            <pc:sldMk cId="2791172846" sldId="265"/>
            <ac:grpSpMk id="5" creationId="{06508A2A-B7CE-A5C5-C4AB-FE026B2FAD39}"/>
          </ac:grpSpMkLst>
        </pc:grpChg>
        <pc:picChg chg="add mod topLvl">
          <ac:chgData name="Sarah Carter" userId="4b4e2a7e9c42e1b2" providerId="LiveId" clId="{E719140B-F6AF-45E7-8183-2751A5FF1E08}" dt="2025-04-14T13:56:40.804" v="2322"/>
          <ac:picMkLst>
            <pc:docMk/>
            <pc:sldMk cId="2791172846" sldId="265"/>
            <ac:picMk id="3" creationId="{CB404912-CD1C-1CC5-E5C2-5CA5100EF20D}"/>
          </ac:picMkLst>
        </pc:picChg>
        <pc:picChg chg="add mod">
          <ac:chgData name="Sarah Carter" userId="4b4e2a7e9c42e1b2" providerId="LiveId" clId="{E719140B-F6AF-45E7-8183-2751A5FF1E08}" dt="2025-04-14T13:56:41.712" v="3410"/>
          <ac:picMkLst>
            <pc:docMk/>
            <pc:sldMk cId="2791172846" sldId="265"/>
            <ac:picMk id="9" creationId="{A0F0B5A1-9AE4-0E42-DD21-FDDE121CBDAE}"/>
          </ac:picMkLst>
        </pc:picChg>
      </pc:sldChg>
      <pc:sldChg chg="addSp delSp modSp add mod">
        <pc:chgData name="Sarah Carter" userId="4b4e2a7e9c42e1b2" providerId="LiveId" clId="{E719140B-F6AF-45E7-8183-2751A5FF1E08}" dt="2025-04-14T13:56:41.722" v="3418"/>
        <pc:sldMkLst>
          <pc:docMk/>
          <pc:sldMk cId="1872200358" sldId="266"/>
        </pc:sldMkLst>
        <pc:spChg chg="add mod topLvl">
          <ac:chgData name="Sarah Carter" userId="4b4e2a7e9c42e1b2" providerId="LiveId" clId="{E719140B-F6AF-45E7-8183-2751A5FF1E08}" dt="2025-04-14T13:56:40.917" v="2479" actId="948"/>
          <ac:spMkLst>
            <pc:docMk/>
            <pc:sldMk cId="1872200358" sldId="266"/>
            <ac:spMk id="4" creationId="{3D284A6D-500C-D36F-9E8A-439DDE195D01}"/>
          </ac:spMkLst>
        </pc:spChg>
        <pc:spChg chg="add mod">
          <ac:chgData name="Sarah Carter" userId="4b4e2a7e9c42e1b2" providerId="LiveId" clId="{E719140B-F6AF-45E7-8183-2751A5FF1E08}" dt="2025-04-14T13:56:41.105" v="2719" actId="948"/>
          <ac:spMkLst>
            <pc:docMk/>
            <pc:sldMk cId="1872200358" sldId="266"/>
            <ac:spMk id="6" creationId="{ABE50B53-3AB6-12F2-B4CA-D8E4D35ED4D9}"/>
          </ac:spMkLst>
        </pc:spChg>
        <pc:spChg chg="add mod">
          <ac:chgData name="Sarah Carter" userId="4b4e2a7e9c42e1b2" providerId="LiveId" clId="{E719140B-F6AF-45E7-8183-2751A5FF1E08}" dt="2025-04-14T13:56:41.322" v="2959" actId="948"/>
          <ac:spMkLst>
            <pc:docMk/>
            <pc:sldMk cId="1872200358" sldId="266"/>
            <ac:spMk id="7" creationId="{A8D4C899-B482-DC2B-B5DF-95357F199243}"/>
          </ac:spMkLst>
        </pc:spChg>
        <pc:spChg chg="add mod">
          <ac:chgData name="Sarah Carter" userId="4b4e2a7e9c42e1b2" providerId="LiveId" clId="{E719140B-F6AF-45E7-8183-2751A5FF1E08}" dt="2025-04-14T13:56:41.541" v="3199" actId="948"/>
          <ac:spMkLst>
            <pc:docMk/>
            <pc:sldMk cId="1872200358" sldId="266"/>
            <ac:spMk id="8" creationId="{615FAAB1-06D6-9F42-ABE8-7AA938282C3B}"/>
          </ac:spMkLst>
        </pc:spChg>
        <pc:grpChg chg="add del mod">
          <ac:chgData name="Sarah Carter" userId="4b4e2a7e9c42e1b2" providerId="LiveId" clId="{E719140B-F6AF-45E7-8183-2751A5FF1E08}" dt="2025-04-14T13:54:21.930" v="110"/>
          <ac:grpSpMkLst>
            <pc:docMk/>
            <pc:sldMk cId="1872200358" sldId="266"/>
            <ac:grpSpMk id="5" creationId="{6E18FAAE-181E-2BBB-FBA5-3BF2FC0BC8B5}"/>
          </ac:grpSpMkLst>
        </pc:grpChg>
        <pc:picChg chg="add mod topLvl">
          <ac:chgData name="Sarah Carter" userId="4b4e2a7e9c42e1b2" providerId="LiveId" clId="{E719140B-F6AF-45E7-8183-2751A5FF1E08}" dt="2025-04-14T13:56:40.808" v="2330"/>
          <ac:picMkLst>
            <pc:docMk/>
            <pc:sldMk cId="1872200358" sldId="266"/>
            <ac:picMk id="3" creationId="{00D100B3-5E5D-FCF3-BC21-10E2E96C25E4}"/>
          </ac:picMkLst>
        </pc:picChg>
        <pc:picChg chg="add mod">
          <ac:chgData name="Sarah Carter" userId="4b4e2a7e9c42e1b2" providerId="LiveId" clId="{E719140B-F6AF-45E7-8183-2751A5FF1E08}" dt="2025-04-14T13:56:41.722" v="3418"/>
          <ac:picMkLst>
            <pc:docMk/>
            <pc:sldMk cId="1872200358" sldId="266"/>
            <ac:picMk id="9" creationId="{B134B2EB-12C0-EB26-8548-B3105F0334CC}"/>
          </ac:picMkLst>
        </pc:picChg>
      </pc:sldChg>
      <pc:sldChg chg="del">
        <pc:chgData name="Sarah Carter" userId="4b4e2a7e9c42e1b2" providerId="LiveId" clId="{E719140B-F6AF-45E7-8183-2751A5FF1E08}" dt="2025-04-14T13:54:02.604" v="0" actId="2696"/>
        <pc:sldMkLst>
          <pc:docMk/>
          <pc:sldMk cId="2506354051" sldId="266"/>
        </pc:sldMkLst>
      </pc:sldChg>
      <pc:sldChg chg="addSp delSp modSp add mod">
        <pc:chgData name="Sarah Carter" userId="4b4e2a7e9c42e1b2" providerId="LiveId" clId="{E719140B-F6AF-45E7-8183-2751A5FF1E08}" dt="2025-04-14T13:56:41.728" v="3426"/>
        <pc:sldMkLst>
          <pc:docMk/>
          <pc:sldMk cId="600397512" sldId="267"/>
        </pc:sldMkLst>
        <pc:spChg chg="add mod topLvl">
          <ac:chgData name="Sarah Carter" userId="4b4e2a7e9c42e1b2" providerId="LiveId" clId="{E719140B-F6AF-45E7-8183-2751A5FF1E08}" dt="2025-04-14T13:56:40.929" v="2494" actId="948"/>
          <ac:spMkLst>
            <pc:docMk/>
            <pc:sldMk cId="600397512" sldId="267"/>
            <ac:spMk id="4" creationId="{138ABD3E-7539-EAB8-726D-E5314D287CD5}"/>
          </ac:spMkLst>
        </pc:spChg>
        <pc:spChg chg="add mod">
          <ac:chgData name="Sarah Carter" userId="4b4e2a7e9c42e1b2" providerId="LiveId" clId="{E719140B-F6AF-45E7-8183-2751A5FF1E08}" dt="2025-04-14T13:56:41.119" v="2734" actId="948"/>
          <ac:spMkLst>
            <pc:docMk/>
            <pc:sldMk cId="600397512" sldId="267"/>
            <ac:spMk id="6" creationId="{C1317351-B133-3FA3-5435-57FD151444B7}"/>
          </ac:spMkLst>
        </pc:spChg>
        <pc:spChg chg="add mod">
          <ac:chgData name="Sarah Carter" userId="4b4e2a7e9c42e1b2" providerId="LiveId" clId="{E719140B-F6AF-45E7-8183-2751A5FF1E08}" dt="2025-04-14T13:56:41.331" v="2974" actId="948"/>
          <ac:spMkLst>
            <pc:docMk/>
            <pc:sldMk cId="600397512" sldId="267"/>
            <ac:spMk id="7" creationId="{C40321CF-F37D-CBC1-69E3-787295F166CA}"/>
          </ac:spMkLst>
        </pc:spChg>
        <pc:spChg chg="add mod">
          <ac:chgData name="Sarah Carter" userId="4b4e2a7e9c42e1b2" providerId="LiveId" clId="{E719140B-F6AF-45E7-8183-2751A5FF1E08}" dt="2025-04-14T13:56:41.553" v="3214" actId="948"/>
          <ac:spMkLst>
            <pc:docMk/>
            <pc:sldMk cId="600397512" sldId="267"/>
            <ac:spMk id="8" creationId="{ED5ADD28-BF44-0C44-C2BD-B53A8CBEFECF}"/>
          </ac:spMkLst>
        </pc:spChg>
        <pc:grpChg chg="add del mod">
          <ac:chgData name="Sarah Carter" userId="4b4e2a7e9c42e1b2" providerId="LiveId" clId="{E719140B-F6AF-45E7-8183-2751A5FF1E08}" dt="2025-04-14T13:54:21.930" v="111"/>
          <ac:grpSpMkLst>
            <pc:docMk/>
            <pc:sldMk cId="600397512" sldId="267"/>
            <ac:grpSpMk id="5" creationId="{2E7A695A-D74C-512F-355F-721C4645ADD7}"/>
          </ac:grpSpMkLst>
        </pc:grpChg>
        <pc:picChg chg="add mod topLvl">
          <ac:chgData name="Sarah Carter" userId="4b4e2a7e9c42e1b2" providerId="LiveId" clId="{E719140B-F6AF-45E7-8183-2751A5FF1E08}" dt="2025-04-14T13:56:40.813" v="2338"/>
          <ac:picMkLst>
            <pc:docMk/>
            <pc:sldMk cId="600397512" sldId="267"/>
            <ac:picMk id="3" creationId="{DF744EA9-827D-7DC4-E360-1680A6B902C1}"/>
          </ac:picMkLst>
        </pc:picChg>
        <pc:picChg chg="add mod">
          <ac:chgData name="Sarah Carter" userId="4b4e2a7e9c42e1b2" providerId="LiveId" clId="{E719140B-F6AF-45E7-8183-2751A5FF1E08}" dt="2025-04-14T13:56:41.728" v="3426"/>
          <ac:picMkLst>
            <pc:docMk/>
            <pc:sldMk cId="600397512" sldId="267"/>
            <ac:picMk id="9" creationId="{DE6FB611-0BB6-3D10-1B1D-D1B66936206E}"/>
          </ac:picMkLst>
        </pc:picChg>
      </pc:sldChg>
      <pc:sldChg chg="addSp delSp modSp add mod">
        <pc:chgData name="Sarah Carter" userId="4b4e2a7e9c42e1b2" providerId="LiveId" clId="{E719140B-F6AF-45E7-8183-2751A5FF1E08}" dt="2025-04-14T13:56:41.730" v="3434"/>
        <pc:sldMkLst>
          <pc:docMk/>
          <pc:sldMk cId="1862935906" sldId="268"/>
        </pc:sldMkLst>
        <pc:spChg chg="add mod topLvl">
          <ac:chgData name="Sarah Carter" userId="4b4e2a7e9c42e1b2" providerId="LiveId" clId="{E719140B-F6AF-45E7-8183-2751A5FF1E08}" dt="2025-04-14T13:56:40.938" v="2509" actId="948"/>
          <ac:spMkLst>
            <pc:docMk/>
            <pc:sldMk cId="1862935906" sldId="268"/>
            <ac:spMk id="4" creationId="{4ADC4FE3-4D0D-0505-0FB5-33FD946F1003}"/>
          </ac:spMkLst>
        </pc:spChg>
        <pc:spChg chg="add mod">
          <ac:chgData name="Sarah Carter" userId="4b4e2a7e9c42e1b2" providerId="LiveId" clId="{E719140B-F6AF-45E7-8183-2751A5FF1E08}" dt="2025-04-14T13:56:41.125" v="2749" actId="948"/>
          <ac:spMkLst>
            <pc:docMk/>
            <pc:sldMk cId="1862935906" sldId="268"/>
            <ac:spMk id="6" creationId="{3F56876C-08E8-A516-2869-DBB78E11AB17}"/>
          </ac:spMkLst>
        </pc:spChg>
        <pc:spChg chg="add mod">
          <ac:chgData name="Sarah Carter" userId="4b4e2a7e9c42e1b2" providerId="LiveId" clId="{E719140B-F6AF-45E7-8183-2751A5FF1E08}" dt="2025-04-14T13:56:41.347" v="2989" actId="948"/>
          <ac:spMkLst>
            <pc:docMk/>
            <pc:sldMk cId="1862935906" sldId="268"/>
            <ac:spMk id="7" creationId="{377A5B06-3007-4DFB-D9C8-5DAAD44163F6}"/>
          </ac:spMkLst>
        </pc:spChg>
        <pc:spChg chg="add mod">
          <ac:chgData name="Sarah Carter" userId="4b4e2a7e9c42e1b2" providerId="LiveId" clId="{E719140B-F6AF-45E7-8183-2751A5FF1E08}" dt="2025-04-14T13:56:41.561" v="3229" actId="948"/>
          <ac:spMkLst>
            <pc:docMk/>
            <pc:sldMk cId="1862935906" sldId="268"/>
            <ac:spMk id="8" creationId="{D64C50F6-DF6E-1016-71EB-ECECA06ED1B8}"/>
          </ac:spMkLst>
        </pc:spChg>
        <pc:grpChg chg="add del mod">
          <ac:chgData name="Sarah Carter" userId="4b4e2a7e9c42e1b2" providerId="LiveId" clId="{E719140B-F6AF-45E7-8183-2751A5FF1E08}" dt="2025-04-14T13:54:33.281" v="230"/>
          <ac:grpSpMkLst>
            <pc:docMk/>
            <pc:sldMk cId="1862935906" sldId="268"/>
            <ac:grpSpMk id="5" creationId="{578220DE-E61D-EB9A-A44A-0BF14CF4F68D}"/>
          </ac:grpSpMkLst>
        </pc:grpChg>
        <pc:picChg chg="add mod topLvl">
          <ac:chgData name="Sarah Carter" userId="4b4e2a7e9c42e1b2" providerId="LiveId" clId="{E719140B-F6AF-45E7-8183-2751A5FF1E08}" dt="2025-04-14T13:56:40.818" v="2346"/>
          <ac:picMkLst>
            <pc:docMk/>
            <pc:sldMk cId="1862935906" sldId="268"/>
            <ac:picMk id="3" creationId="{39C0EF6E-5AB7-7481-6A0E-DA087ACF8967}"/>
          </ac:picMkLst>
        </pc:picChg>
        <pc:picChg chg="add mod">
          <ac:chgData name="Sarah Carter" userId="4b4e2a7e9c42e1b2" providerId="LiveId" clId="{E719140B-F6AF-45E7-8183-2751A5FF1E08}" dt="2025-04-14T13:56:41.730" v="3434"/>
          <ac:picMkLst>
            <pc:docMk/>
            <pc:sldMk cId="1862935906" sldId="268"/>
            <ac:picMk id="9" creationId="{4C692722-1AD8-F675-0ECB-3832A69F4FAA}"/>
          </ac:picMkLst>
        </pc:picChg>
      </pc:sldChg>
      <pc:sldChg chg="addSp delSp modSp add mod">
        <pc:chgData name="Sarah Carter" userId="4b4e2a7e9c42e1b2" providerId="LiveId" clId="{E719140B-F6AF-45E7-8183-2751A5FF1E08}" dt="2025-04-14T13:56:41.730" v="3442"/>
        <pc:sldMkLst>
          <pc:docMk/>
          <pc:sldMk cId="176192462" sldId="269"/>
        </pc:sldMkLst>
        <pc:spChg chg="add mod topLvl">
          <ac:chgData name="Sarah Carter" userId="4b4e2a7e9c42e1b2" providerId="LiveId" clId="{E719140B-F6AF-45E7-8183-2751A5FF1E08}" dt="2025-04-14T13:56:40.948" v="2524" actId="948"/>
          <ac:spMkLst>
            <pc:docMk/>
            <pc:sldMk cId="176192462" sldId="269"/>
            <ac:spMk id="4" creationId="{5D17DCFA-99C2-054B-8B82-2BADD876EADD}"/>
          </ac:spMkLst>
        </pc:spChg>
        <pc:spChg chg="add mod">
          <ac:chgData name="Sarah Carter" userId="4b4e2a7e9c42e1b2" providerId="LiveId" clId="{E719140B-F6AF-45E7-8183-2751A5FF1E08}" dt="2025-04-14T13:56:41.141" v="2764" actId="948"/>
          <ac:spMkLst>
            <pc:docMk/>
            <pc:sldMk cId="176192462" sldId="269"/>
            <ac:spMk id="6" creationId="{39DDABFD-6A40-3886-7340-C37BF18A0846}"/>
          </ac:spMkLst>
        </pc:spChg>
        <pc:spChg chg="add mod">
          <ac:chgData name="Sarah Carter" userId="4b4e2a7e9c42e1b2" providerId="LiveId" clId="{E719140B-F6AF-45E7-8183-2751A5FF1E08}" dt="2025-04-14T13:56:41.347" v="3004" actId="948"/>
          <ac:spMkLst>
            <pc:docMk/>
            <pc:sldMk cId="176192462" sldId="269"/>
            <ac:spMk id="7" creationId="{2D14B285-C4B0-2D6F-392A-4D0DE065A77D}"/>
          </ac:spMkLst>
        </pc:spChg>
        <pc:spChg chg="add mod">
          <ac:chgData name="Sarah Carter" userId="4b4e2a7e9c42e1b2" providerId="LiveId" clId="{E719140B-F6AF-45E7-8183-2751A5FF1E08}" dt="2025-04-14T13:56:41.575" v="3244" actId="948"/>
          <ac:spMkLst>
            <pc:docMk/>
            <pc:sldMk cId="176192462" sldId="269"/>
            <ac:spMk id="8" creationId="{42271DB8-3B65-035C-3DD3-74D6B6919973}"/>
          </ac:spMkLst>
        </pc:spChg>
        <pc:grpChg chg="add del mod">
          <ac:chgData name="Sarah Carter" userId="4b4e2a7e9c42e1b2" providerId="LiveId" clId="{E719140B-F6AF-45E7-8183-2751A5FF1E08}" dt="2025-04-14T13:54:33.281" v="231"/>
          <ac:grpSpMkLst>
            <pc:docMk/>
            <pc:sldMk cId="176192462" sldId="269"/>
            <ac:grpSpMk id="5" creationId="{D13C850C-28CF-C1DB-E358-91091F46AC0E}"/>
          </ac:grpSpMkLst>
        </pc:grpChg>
        <pc:picChg chg="add mod topLvl">
          <ac:chgData name="Sarah Carter" userId="4b4e2a7e9c42e1b2" providerId="LiveId" clId="{E719140B-F6AF-45E7-8183-2751A5FF1E08}" dt="2025-04-14T13:56:40.821" v="2354"/>
          <ac:picMkLst>
            <pc:docMk/>
            <pc:sldMk cId="176192462" sldId="269"/>
            <ac:picMk id="3" creationId="{7A242C0C-6748-F16F-AFAF-A3E6B5AB8E16}"/>
          </ac:picMkLst>
        </pc:picChg>
        <pc:picChg chg="add mod">
          <ac:chgData name="Sarah Carter" userId="4b4e2a7e9c42e1b2" providerId="LiveId" clId="{E719140B-F6AF-45E7-8183-2751A5FF1E08}" dt="2025-04-14T13:56:41.730" v="3442"/>
          <ac:picMkLst>
            <pc:docMk/>
            <pc:sldMk cId="176192462" sldId="269"/>
            <ac:picMk id="9" creationId="{1AAD156C-5399-C77F-8744-BCD8F3A5DA19}"/>
          </ac:picMkLst>
        </pc:picChg>
      </pc:sldChg>
      <pc:sldChg chg="addSp delSp modSp add mod">
        <pc:chgData name="Sarah Carter" userId="4b4e2a7e9c42e1b2" providerId="LiveId" clId="{E719140B-F6AF-45E7-8183-2751A5FF1E08}" dt="2025-04-14T13:56:41.730" v="3450"/>
        <pc:sldMkLst>
          <pc:docMk/>
          <pc:sldMk cId="3123021445" sldId="270"/>
        </pc:sldMkLst>
        <pc:spChg chg="add mod topLvl">
          <ac:chgData name="Sarah Carter" userId="4b4e2a7e9c42e1b2" providerId="LiveId" clId="{E719140B-F6AF-45E7-8183-2751A5FF1E08}" dt="2025-04-14T13:56:40.960" v="2539" actId="948"/>
          <ac:spMkLst>
            <pc:docMk/>
            <pc:sldMk cId="3123021445" sldId="270"/>
            <ac:spMk id="4" creationId="{9CDCFF83-8EA5-D3F0-4A22-0AED0197B2CE}"/>
          </ac:spMkLst>
        </pc:spChg>
        <pc:spChg chg="add mod">
          <ac:chgData name="Sarah Carter" userId="4b4e2a7e9c42e1b2" providerId="LiveId" clId="{E719140B-F6AF-45E7-8183-2751A5FF1E08}" dt="2025-04-14T13:56:41.157" v="2779" actId="948"/>
          <ac:spMkLst>
            <pc:docMk/>
            <pc:sldMk cId="3123021445" sldId="270"/>
            <ac:spMk id="6" creationId="{4D2FE9B2-1710-5BE5-4092-03E56148030B}"/>
          </ac:spMkLst>
        </pc:spChg>
        <pc:spChg chg="add mod">
          <ac:chgData name="Sarah Carter" userId="4b4e2a7e9c42e1b2" providerId="LiveId" clId="{E719140B-F6AF-45E7-8183-2751A5FF1E08}" dt="2025-04-14T13:56:41.379" v="3019" actId="948"/>
          <ac:spMkLst>
            <pc:docMk/>
            <pc:sldMk cId="3123021445" sldId="270"/>
            <ac:spMk id="7" creationId="{969FD572-17DD-42B3-007E-D61129E229ED}"/>
          </ac:spMkLst>
        </pc:spChg>
        <pc:spChg chg="add mod">
          <ac:chgData name="Sarah Carter" userId="4b4e2a7e9c42e1b2" providerId="LiveId" clId="{E719140B-F6AF-45E7-8183-2751A5FF1E08}" dt="2025-04-14T13:56:41.591" v="3259" actId="948"/>
          <ac:spMkLst>
            <pc:docMk/>
            <pc:sldMk cId="3123021445" sldId="270"/>
            <ac:spMk id="8" creationId="{F9CE159D-5CAE-4094-2E08-953F97B0A35B}"/>
          </ac:spMkLst>
        </pc:spChg>
        <pc:grpChg chg="add del mod">
          <ac:chgData name="Sarah Carter" userId="4b4e2a7e9c42e1b2" providerId="LiveId" clId="{E719140B-F6AF-45E7-8183-2751A5FF1E08}" dt="2025-04-14T13:54:33.281" v="232"/>
          <ac:grpSpMkLst>
            <pc:docMk/>
            <pc:sldMk cId="3123021445" sldId="270"/>
            <ac:grpSpMk id="5" creationId="{6F62C0E6-4CE1-0415-6B03-05E63710BB28}"/>
          </ac:grpSpMkLst>
        </pc:grpChg>
        <pc:picChg chg="add mod topLvl">
          <ac:chgData name="Sarah Carter" userId="4b4e2a7e9c42e1b2" providerId="LiveId" clId="{E719140B-F6AF-45E7-8183-2751A5FF1E08}" dt="2025-04-14T13:56:40.827" v="2362"/>
          <ac:picMkLst>
            <pc:docMk/>
            <pc:sldMk cId="3123021445" sldId="270"/>
            <ac:picMk id="3" creationId="{D5D0EF43-396F-90F1-9CB1-966E4E480109}"/>
          </ac:picMkLst>
        </pc:picChg>
        <pc:picChg chg="add mod">
          <ac:chgData name="Sarah Carter" userId="4b4e2a7e9c42e1b2" providerId="LiveId" clId="{E719140B-F6AF-45E7-8183-2751A5FF1E08}" dt="2025-04-14T13:56:41.730" v="3450"/>
          <ac:picMkLst>
            <pc:docMk/>
            <pc:sldMk cId="3123021445" sldId="270"/>
            <ac:picMk id="9" creationId="{1A28C650-DB0D-291B-47A9-C135B3A3E710}"/>
          </ac:picMkLst>
        </pc:picChg>
      </pc:sldChg>
      <pc:sldChg chg="addSp delSp modSp add mod">
        <pc:chgData name="Sarah Carter" userId="4b4e2a7e9c42e1b2" providerId="LiveId" clId="{E719140B-F6AF-45E7-8183-2751A5FF1E08}" dt="2025-04-14T13:56:41.744" v="3458"/>
        <pc:sldMkLst>
          <pc:docMk/>
          <pc:sldMk cId="3589716732" sldId="271"/>
        </pc:sldMkLst>
        <pc:spChg chg="add mod topLvl">
          <ac:chgData name="Sarah Carter" userId="4b4e2a7e9c42e1b2" providerId="LiveId" clId="{E719140B-F6AF-45E7-8183-2751A5FF1E08}" dt="2025-04-14T13:56:40.970" v="2554" actId="948"/>
          <ac:spMkLst>
            <pc:docMk/>
            <pc:sldMk cId="3589716732" sldId="271"/>
            <ac:spMk id="4" creationId="{900F2707-9E6D-AC5E-38AD-7BE3231FCE8C}"/>
          </ac:spMkLst>
        </pc:spChg>
        <pc:spChg chg="add mod">
          <ac:chgData name="Sarah Carter" userId="4b4e2a7e9c42e1b2" providerId="LiveId" clId="{E719140B-F6AF-45E7-8183-2751A5FF1E08}" dt="2025-04-14T13:56:41.172" v="2794" actId="948"/>
          <ac:spMkLst>
            <pc:docMk/>
            <pc:sldMk cId="3589716732" sldId="271"/>
            <ac:spMk id="6" creationId="{ABE3F59D-19BE-CD57-6C6B-D4F648387CC5}"/>
          </ac:spMkLst>
        </pc:spChg>
        <pc:spChg chg="add mod">
          <ac:chgData name="Sarah Carter" userId="4b4e2a7e9c42e1b2" providerId="LiveId" clId="{E719140B-F6AF-45E7-8183-2751A5FF1E08}" dt="2025-04-14T13:56:41.395" v="3034" actId="948"/>
          <ac:spMkLst>
            <pc:docMk/>
            <pc:sldMk cId="3589716732" sldId="271"/>
            <ac:spMk id="7" creationId="{442800FD-90BB-1363-7878-F0DD1E8E2580}"/>
          </ac:spMkLst>
        </pc:spChg>
        <pc:spChg chg="add mod">
          <ac:chgData name="Sarah Carter" userId="4b4e2a7e9c42e1b2" providerId="LiveId" clId="{E719140B-F6AF-45E7-8183-2751A5FF1E08}" dt="2025-04-14T13:56:41.603" v="3274" actId="948"/>
          <ac:spMkLst>
            <pc:docMk/>
            <pc:sldMk cId="3589716732" sldId="271"/>
            <ac:spMk id="8" creationId="{0075F522-0133-355C-C1A6-46FEB11E8C5A}"/>
          </ac:spMkLst>
        </pc:spChg>
        <pc:grpChg chg="add del mod">
          <ac:chgData name="Sarah Carter" userId="4b4e2a7e9c42e1b2" providerId="LiveId" clId="{E719140B-F6AF-45E7-8183-2751A5FF1E08}" dt="2025-04-14T13:54:33.281" v="233"/>
          <ac:grpSpMkLst>
            <pc:docMk/>
            <pc:sldMk cId="3589716732" sldId="271"/>
            <ac:grpSpMk id="5" creationId="{5988ADFF-E468-334A-AD53-61C39F760850}"/>
          </ac:grpSpMkLst>
        </pc:grpChg>
        <pc:picChg chg="add mod topLvl">
          <ac:chgData name="Sarah Carter" userId="4b4e2a7e9c42e1b2" providerId="LiveId" clId="{E719140B-F6AF-45E7-8183-2751A5FF1E08}" dt="2025-04-14T13:56:40.831" v="2370"/>
          <ac:picMkLst>
            <pc:docMk/>
            <pc:sldMk cId="3589716732" sldId="271"/>
            <ac:picMk id="3" creationId="{0E893131-8AFD-F9BF-27B0-5DBACDD014C3}"/>
          </ac:picMkLst>
        </pc:picChg>
        <pc:picChg chg="add mod">
          <ac:chgData name="Sarah Carter" userId="4b4e2a7e9c42e1b2" providerId="LiveId" clId="{E719140B-F6AF-45E7-8183-2751A5FF1E08}" dt="2025-04-14T13:56:41.744" v="3458"/>
          <ac:picMkLst>
            <pc:docMk/>
            <pc:sldMk cId="3589716732" sldId="271"/>
            <ac:picMk id="9" creationId="{9633AFE7-1E02-8DAD-6FFB-CAD1E3CFF592}"/>
          </ac:picMkLst>
        </pc:picChg>
      </pc:sldChg>
      <pc:sldChg chg="addSp delSp modSp add del mod">
        <pc:chgData name="Sarah Carter" userId="4b4e2a7e9c42e1b2" providerId="LiveId" clId="{E719140B-F6AF-45E7-8183-2751A5FF1E08}" dt="2025-04-14T13:54:57.924" v="427"/>
        <pc:sldMkLst>
          <pc:docMk/>
          <pc:sldMk cId="1157797162" sldId="272"/>
        </pc:sldMkLst>
        <pc:spChg chg="add mod topLvl">
          <ac:chgData name="Sarah Carter" userId="4b4e2a7e9c42e1b2" providerId="LiveId" clId="{E719140B-F6AF-45E7-8183-2751A5FF1E08}" dt="2025-04-14T13:54:57.924" v="427"/>
          <ac:spMkLst>
            <pc:docMk/>
            <pc:sldMk cId="1157797162" sldId="272"/>
            <ac:spMk id="4" creationId="{9C688F9E-6D81-1E47-1709-9F7EDC4E5283}"/>
          </ac:spMkLst>
        </pc:spChg>
        <pc:grpChg chg="add del mod">
          <ac:chgData name="Sarah Carter" userId="4b4e2a7e9c42e1b2" providerId="LiveId" clId="{E719140B-F6AF-45E7-8183-2751A5FF1E08}" dt="2025-04-14T13:54:57.924" v="427"/>
          <ac:grpSpMkLst>
            <pc:docMk/>
            <pc:sldMk cId="1157797162" sldId="272"/>
            <ac:grpSpMk id="5" creationId="{E8D6D95E-0CB5-25F8-8E21-08262C6F6692}"/>
          </ac:grpSpMkLst>
        </pc:grpChg>
        <pc:picChg chg="add mod topLvl">
          <ac:chgData name="Sarah Carter" userId="4b4e2a7e9c42e1b2" providerId="LiveId" clId="{E719140B-F6AF-45E7-8183-2751A5FF1E08}" dt="2025-04-14T13:54:57.924" v="427"/>
          <ac:picMkLst>
            <pc:docMk/>
            <pc:sldMk cId="1157797162" sldId="272"/>
            <ac:picMk id="3" creationId="{7DAFC08E-82E0-FAD0-907A-83417254B921}"/>
          </ac:picMkLst>
        </pc:picChg>
      </pc:sldChg>
      <pc:sldChg chg="addSp delSp modSp add mod">
        <pc:chgData name="Sarah Carter" userId="4b4e2a7e9c42e1b2" providerId="LiveId" clId="{E719140B-F6AF-45E7-8183-2751A5FF1E08}" dt="2025-04-14T13:56:41.744" v="3466"/>
        <pc:sldMkLst>
          <pc:docMk/>
          <pc:sldMk cId="3541248912" sldId="272"/>
        </pc:sldMkLst>
        <pc:spChg chg="add mod topLvl">
          <ac:chgData name="Sarah Carter" userId="4b4e2a7e9c42e1b2" providerId="LiveId" clId="{E719140B-F6AF-45E7-8183-2751A5FF1E08}" dt="2025-04-14T13:56:40.980" v="2569" actId="948"/>
          <ac:spMkLst>
            <pc:docMk/>
            <pc:sldMk cId="3541248912" sldId="272"/>
            <ac:spMk id="4" creationId="{1E5E6A2B-E075-591B-1896-4F5F7413951C}"/>
          </ac:spMkLst>
        </pc:spChg>
        <pc:spChg chg="add mod">
          <ac:chgData name="Sarah Carter" userId="4b4e2a7e9c42e1b2" providerId="LiveId" clId="{E719140B-F6AF-45E7-8183-2751A5FF1E08}" dt="2025-04-14T13:56:41.188" v="2809" actId="948"/>
          <ac:spMkLst>
            <pc:docMk/>
            <pc:sldMk cId="3541248912" sldId="272"/>
            <ac:spMk id="6" creationId="{2FEB937E-5648-FE39-351A-CB73F577FBC7}"/>
          </ac:spMkLst>
        </pc:spChg>
        <pc:spChg chg="add mod">
          <ac:chgData name="Sarah Carter" userId="4b4e2a7e9c42e1b2" providerId="LiveId" clId="{E719140B-F6AF-45E7-8183-2751A5FF1E08}" dt="2025-04-14T13:56:41.405" v="3049" actId="948"/>
          <ac:spMkLst>
            <pc:docMk/>
            <pc:sldMk cId="3541248912" sldId="272"/>
            <ac:spMk id="7" creationId="{C7277FBD-37B0-57A5-E2CA-E02142E4EE9D}"/>
          </ac:spMkLst>
        </pc:spChg>
        <pc:spChg chg="add mod">
          <ac:chgData name="Sarah Carter" userId="4b4e2a7e9c42e1b2" providerId="LiveId" clId="{E719140B-F6AF-45E7-8183-2751A5FF1E08}" dt="2025-04-14T13:56:41.616" v="3289" actId="948"/>
          <ac:spMkLst>
            <pc:docMk/>
            <pc:sldMk cId="3541248912" sldId="272"/>
            <ac:spMk id="8" creationId="{2D73040C-5178-4EE4-64AF-900A2624AED8}"/>
          </ac:spMkLst>
        </pc:spChg>
        <pc:grpChg chg="add del mod">
          <ac:chgData name="Sarah Carter" userId="4b4e2a7e9c42e1b2" providerId="LiveId" clId="{E719140B-F6AF-45E7-8183-2751A5FF1E08}" dt="2025-04-14T13:55:09.095" v="534"/>
          <ac:grpSpMkLst>
            <pc:docMk/>
            <pc:sldMk cId="3541248912" sldId="272"/>
            <ac:grpSpMk id="5" creationId="{28DCF6C0-3241-BE39-42EB-BBFE00437CD8}"/>
          </ac:grpSpMkLst>
        </pc:grpChg>
        <pc:picChg chg="add mod topLvl">
          <ac:chgData name="Sarah Carter" userId="4b4e2a7e9c42e1b2" providerId="LiveId" clId="{E719140B-F6AF-45E7-8183-2751A5FF1E08}" dt="2025-04-14T13:56:40.837" v="2378"/>
          <ac:picMkLst>
            <pc:docMk/>
            <pc:sldMk cId="3541248912" sldId="272"/>
            <ac:picMk id="3" creationId="{C20F7AFE-B1E2-B440-A200-3409B080AF12}"/>
          </ac:picMkLst>
        </pc:picChg>
        <pc:picChg chg="add mod">
          <ac:chgData name="Sarah Carter" userId="4b4e2a7e9c42e1b2" providerId="LiveId" clId="{E719140B-F6AF-45E7-8183-2751A5FF1E08}" dt="2025-04-14T13:56:41.744" v="3466"/>
          <ac:picMkLst>
            <pc:docMk/>
            <pc:sldMk cId="3541248912" sldId="272"/>
            <ac:picMk id="9" creationId="{8E687B02-FDBD-A291-2A0E-8DFFDE7E2773}"/>
          </ac:picMkLst>
        </pc:picChg>
      </pc:sldChg>
      <pc:sldChg chg="addSp delSp modSp add del mod">
        <pc:chgData name="Sarah Carter" userId="4b4e2a7e9c42e1b2" providerId="LiveId" clId="{E719140B-F6AF-45E7-8183-2751A5FF1E08}" dt="2025-04-14T13:54:57.924" v="427"/>
        <pc:sldMkLst>
          <pc:docMk/>
          <pc:sldMk cId="1287877414" sldId="273"/>
        </pc:sldMkLst>
        <pc:spChg chg="add mod topLvl">
          <ac:chgData name="Sarah Carter" userId="4b4e2a7e9c42e1b2" providerId="LiveId" clId="{E719140B-F6AF-45E7-8183-2751A5FF1E08}" dt="2025-04-14T13:54:57.924" v="427"/>
          <ac:spMkLst>
            <pc:docMk/>
            <pc:sldMk cId="1287877414" sldId="273"/>
            <ac:spMk id="4" creationId="{75120E59-B206-65E6-F67D-51567FC2B741}"/>
          </ac:spMkLst>
        </pc:spChg>
        <pc:grpChg chg="add del mod">
          <ac:chgData name="Sarah Carter" userId="4b4e2a7e9c42e1b2" providerId="LiveId" clId="{E719140B-F6AF-45E7-8183-2751A5FF1E08}" dt="2025-04-14T13:54:57.924" v="427"/>
          <ac:grpSpMkLst>
            <pc:docMk/>
            <pc:sldMk cId="1287877414" sldId="273"/>
            <ac:grpSpMk id="5" creationId="{2E3CE0C7-DCBB-68E6-A03A-AE99B1FD6670}"/>
          </ac:grpSpMkLst>
        </pc:grpChg>
        <pc:picChg chg="add mod topLvl">
          <ac:chgData name="Sarah Carter" userId="4b4e2a7e9c42e1b2" providerId="LiveId" clId="{E719140B-F6AF-45E7-8183-2751A5FF1E08}" dt="2025-04-14T13:54:57.924" v="427"/>
          <ac:picMkLst>
            <pc:docMk/>
            <pc:sldMk cId="1287877414" sldId="273"/>
            <ac:picMk id="3" creationId="{59F235F7-E206-9DB8-518F-ABB0A2BC6611}"/>
          </ac:picMkLst>
        </pc:picChg>
      </pc:sldChg>
      <pc:sldChg chg="addSp delSp modSp add mod">
        <pc:chgData name="Sarah Carter" userId="4b4e2a7e9c42e1b2" providerId="LiveId" clId="{E719140B-F6AF-45E7-8183-2751A5FF1E08}" dt="2025-04-14T13:56:41.744" v="3474"/>
        <pc:sldMkLst>
          <pc:docMk/>
          <pc:sldMk cId="2913673157" sldId="273"/>
        </pc:sldMkLst>
        <pc:spChg chg="add mod topLvl">
          <ac:chgData name="Sarah Carter" userId="4b4e2a7e9c42e1b2" providerId="LiveId" clId="{E719140B-F6AF-45E7-8183-2751A5FF1E08}" dt="2025-04-14T13:56:40.990" v="2584" actId="948"/>
          <ac:spMkLst>
            <pc:docMk/>
            <pc:sldMk cId="2913673157" sldId="273"/>
            <ac:spMk id="4" creationId="{0A1AD08E-B4DC-B256-25A1-3A1F61D40E75}"/>
          </ac:spMkLst>
        </pc:spChg>
        <pc:spChg chg="add mod">
          <ac:chgData name="Sarah Carter" userId="4b4e2a7e9c42e1b2" providerId="LiveId" clId="{E719140B-F6AF-45E7-8183-2751A5FF1E08}" dt="2025-04-14T13:56:41.192" v="2824" actId="948"/>
          <ac:spMkLst>
            <pc:docMk/>
            <pc:sldMk cId="2913673157" sldId="273"/>
            <ac:spMk id="6" creationId="{F75B8171-CAB3-7882-4972-B82E2DFBC812}"/>
          </ac:spMkLst>
        </pc:spChg>
        <pc:spChg chg="add mod">
          <ac:chgData name="Sarah Carter" userId="4b4e2a7e9c42e1b2" providerId="LiveId" clId="{E719140B-F6AF-45E7-8183-2751A5FF1E08}" dt="2025-04-14T13:56:41.422" v="3064" actId="948"/>
          <ac:spMkLst>
            <pc:docMk/>
            <pc:sldMk cId="2913673157" sldId="273"/>
            <ac:spMk id="7" creationId="{DA1313E5-6095-4814-690A-5B0F7C85C492}"/>
          </ac:spMkLst>
        </pc:spChg>
        <pc:spChg chg="add mod">
          <ac:chgData name="Sarah Carter" userId="4b4e2a7e9c42e1b2" providerId="LiveId" clId="{E719140B-F6AF-45E7-8183-2751A5FF1E08}" dt="2025-04-14T13:56:41.632" v="3304" actId="948"/>
          <ac:spMkLst>
            <pc:docMk/>
            <pc:sldMk cId="2913673157" sldId="273"/>
            <ac:spMk id="8" creationId="{052FAED2-6709-6CA3-0971-0443668F637A}"/>
          </ac:spMkLst>
        </pc:spChg>
        <pc:grpChg chg="add del mod">
          <ac:chgData name="Sarah Carter" userId="4b4e2a7e9c42e1b2" providerId="LiveId" clId="{E719140B-F6AF-45E7-8183-2751A5FF1E08}" dt="2025-04-14T13:55:09.095" v="535"/>
          <ac:grpSpMkLst>
            <pc:docMk/>
            <pc:sldMk cId="2913673157" sldId="273"/>
            <ac:grpSpMk id="5" creationId="{F2CCBE35-CAB5-8686-7698-C15D67F879E8}"/>
          </ac:grpSpMkLst>
        </pc:grpChg>
        <pc:picChg chg="add mod topLvl">
          <ac:chgData name="Sarah Carter" userId="4b4e2a7e9c42e1b2" providerId="LiveId" clId="{E719140B-F6AF-45E7-8183-2751A5FF1E08}" dt="2025-04-14T13:56:40.841" v="2386"/>
          <ac:picMkLst>
            <pc:docMk/>
            <pc:sldMk cId="2913673157" sldId="273"/>
            <ac:picMk id="3" creationId="{F65FC185-02E1-74D2-BD94-9C0B52F3E3A9}"/>
          </ac:picMkLst>
        </pc:picChg>
        <pc:picChg chg="add mod">
          <ac:chgData name="Sarah Carter" userId="4b4e2a7e9c42e1b2" providerId="LiveId" clId="{E719140B-F6AF-45E7-8183-2751A5FF1E08}" dt="2025-04-14T13:56:41.744" v="3474"/>
          <ac:picMkLst>
            <pc:docMk/>
            <pc:sldMk cId="2913673157" sldId="273"/>
            <ac:picMk id="9" creationId="{0980E558-0F1A-1CCB-0571-E8B0EA43BF62}"/>
          </ac:picMkLst>
        </pc:picChg>
      </pc:sldChg>
      <pc:sldChg chg="addSp delSp modSp add del mod">
        <pc:chgData name="Sarah Carter" userId="4b4e2a7e9c42e1b2" providerId="LiveId" clId="{E719140B-F6AF-45E7-8183-2751A5FF1E08}" dt="2025-04-14T13:54:57.924" v="427"/>
        <pc:sldMkLst>
          <pc:docMk/>
          <pc:sldMk cId="516182977" sldId="274"/>
        </pc:sldMkLst>
        <pc:spChg chg="add mod topLvl">
          <ac:chgData name="Sarah Carter" userId="4b4e2a7e9c42e1b2" providerId="LiveId" clId="{E719140B-F6AF-45E7-8183-2751A5FF1E08}" dt="2025-04-14T13:54:57.924" v="427"/>
          <ac:spMkLst>
            <pc:docMk/>
            <pc:sldMk cId="516182977" sldId="274"/>
            <ac:spMk id="4" creationId="{D64932BF-07F9-0291-CD00-9F2C01485EFB}"/>
          </ac:spMkLst>
        </pc:spChg>
        <pc:grpChg chg="add del mod">
          <ac:chgData name="Sarah Carter" userId="4b4e2a7e9c42e1b2" providerId="LiveId" clId="{E719140B-F6AF-45E7-8183-2751A5FF1E08}" dt="2025-04-14T13:54:57.924" v="427"/>
          <ac:grpSpMkLst>
            <pc:docMk/>
            <pc:sldMk cId="516182977" sldId="274"/>
            <ac:grpSpMk id="5" creationId="{D9BB39AC-9E8F-3488-F28E-0F15F5C4A8A8}"/>
          </ac:grpSpMkLst>
        </pc:grpChg>
        <pc:picChg chg="add mod topLvl">
          <ac:chgData name="Sarah Carter" userId="4b4e2a7e9c42e1b2" providerId="LiveId" clId="{E719140B-F6AF-45E7-8183-2751A5FF1E08}" dt="2025-04-14T13:54:57.924" v="427"/>
          <ac:picMkLst>
            <pc:docMk/>
            <pc:sldMk cId="516182977" sldId="274"/>
            <ac:picMk id="3" creationId="{322AE31C-1524-D4C2-A441-ED25ACE6CE21}"/>
          </ac:picMkLst>
        </pc:picChg>
      </pc:sldChg>
      <pc:sldChg chg="addSp delSp modSp add mod">
        <pc:chgData name="Sarah Carter" userId="4b4e2a7e9c42e1b2" providerId="LiveId" clId="{E719140B-F6AF-45E7-8183-2751A5FF1E08}" dt="2025-04-14T13:56:41.744" v="3482"/>
        <pc:sldMkLst>
          <pc:docMk/>
          <pc:sldMk cId="527451519" sldId="274"/>
        </pc:sldMkLst>
        <pc:spChg chg="add mod topLvl">
          <ac:chgData name="Sarah Carter" userId="4b4e2a7e9c42e1b2" providerId="LiveId" clId="{E719140B-F6AF-45E7-8183-2751A5FF1E08}" dt="2025-04-14T13:56:41.002" v="2599" actId="948"/>
          <ac:spMkLst>
            <pc:docMk/>
            <pc:sldMk cId="527451519" sldId="274"/>
            <ac:spMk id="4" creationId="{5E6E4462-B432-E1AE-E24B-C708BB3F8350}"/>
          </ac:spMkLst>
        </pc:spChg>
        <pc:spChg chg="add mod">
          <ac:chgData name="Sarah Carter" userId="4b4e2a7e9c42e1b2" providerId="LiveId" clId="{E719140B-F6AF-45E7-8183-2751A5FF1E08}" dt="2025-04-14T13:56:41.204" v="2839" actId="948"/>
          <ac:spMkLst>
            <pc:docMk/>
            <pc:sldMk cId="527451519" sldId="274"/>
            <ac:spMk id="6" creationId="{37B87019-DA9F-8EED-51A2-1D27F7B5DCAB}"/>
          </ac:spMkLst>
        </pc:spChg>
        <pc:spChg chg="add mod">
          <ac:chgData name="Sarah Carter" userId="4b4e2a7e9c42e1b2" providerId="LiveId" clId="{E719140B-F6AF-45E7-8183-2751A5FF1E08}" dt="2025-04-14T13:56:41.433" v="3079" actId="948"/>
          <ac:spMkLst>
            <pc:docMk/>
            <pc:sldMk cId="527451519" sldId="274"/>
            <ac:spMk id="7" creationId="{410E7575-F449-75E2-3208-0BA3121B963D}"/>
          </ac:spMkLst>
        </pc:spChg>
        <pc:spChg chg="add mod">
          <ac:chgData name="Sarah Carter" userId="4b4e2a7e9c42e1b2" providerId="LiveId" clId="{E719140B-F6AF-45E7-8183-2751A5FF1E08}" dt="2025-04-14T13:56:41.648" v="3319" actId="948"/>
          <ac:spMkLst>
            <pc:docMk/>
            <pc:sldMk cId="527451519" sldId="274"/>
            <ac:spMk id="8" creationId="{E202D04A-F495-E128-6356-F9010E98007F}"/>
          </ac:spMkLst>
        </pc:spChg>
        <pc:grpChg chg="add del mod">
          <ac:chgData name="Sarah Carter" userId="4b4e2a7e9c42e1b2" providerId="LiveId" clId="{E719140B-F6AF-45E7-8183-2751A5FF1E08}" dt="2025-04-14T13:55:09.095" v="536"/>
          <ac:grpSpMkLst>
            <pc:docMk/>
            <pc:sldMk cId="527451519" sldId="274"/>
            <ac:grpSpMk id="5" creationId="{84D74F32-D080-DBE4-91FC-D46CAFF4FA3E}"/>
          </ac:grpSpMkLst>
        </pc:grpChg>
        <pc:picChg chg="add mod topLvl">
          <ac:chgData name="Sarah Carter" userId="4b4e2a7e9c42e1b2" providerId="LiveId" clId="{E719140B-F6AF-45E7-8183-2751A5FF1E08}" dt="2025-04-14T13:56:40.847" v="2394"/>
          <ac:picMkLst>
            <pc:docMk/>
            <pc:sldMk cId="527451519" sldId="274"/>
            <ac:picMk id="3" creationId="{14F9FF9B-1421-885E-246D-D78908757D5E}"/>
          </ac:picMkLst>
        </pc:picChg>
        <pc:picChg chg="add mod">
          <ac:chgData name="Sarah Carter" userId="4b4e2a7e9c42e1b2" providerId="LiveId" clId="{E719140B-F6AF-45E7-8183-2751A5FF1E08}" dt="2025-04-14T13:56:41.744" v="3482"/>
          <ac:picMkLst>
            <pc:docMk/>
            <pc:sldMk cId="527451519" sldId="274"/>
            <ac:picMk id="9" creationId="{BA428564-5394-EFEA-5DB9-65197849CAD8}"/>
          </ac:picMkLst>
        </pc:picChg>
      </pc:sldChg>
      <pc:sldChg chg="addSp delSp modSp add del mod">
        <pc:chgData name="Sarah Carter" userId="4b4e2a7e9c42e1b2" providerId="LiveId" clId="{E719140B-F6AF-45E7-8183-2751A5FF1E08}" dt="2025-04-14T13:54:57.924" v="427"/>
        <pc:sldMkLst>
          <pc:docMk/>
          <pc:sldMk cId="1089645439" sldId="275"/>
        </pc:sldMkLst>
        <pc:spChg chg="add mod topLvl">
          <ac:chgData name="Sarah Carter" userId="4b4e2a7e9c42e1b2" providerId="LiveId" clId="{E719140B-F6AF-45E7-8183-2751A5FF1E08}" dt="2025-04-14T13:54:57.924" v="427"/>
          <ac:spMkLst>
            <pc:docMk/>
            <pc:sldMk cId="1089645439" sldId="275"/>
            <ac:spMk id="4" creationId="{19DA28AA-BA91-EE03-9BD4-6ACD3671945D}"/>
          </ac:spMkLst>
        </pc:spChg>
        <pc:grpChg chg="add del mod">
          <ac:chgData name="Sarah Carter" userId="4b4e2a7e9c42e1b2" providerId="LiveId" clId="{E719140B-F6AF-45E7-8183-2751A5FF1E08}" dt="2025-04-14T13:54:57.924" v="427"/>
          <ac:grpSpMkLst>
            <pc:docMk/>
            <pc:sldMk cId="1089645439" sldId="275"/>
            <ac:grpSpMk id="5" creationId="{201FC497-9409-AF83-2BA2-B720948D9729}"/>
          </ac:grpSpMkLst>
        </pc:grpChg>
        <pc:picChg chg="add mod topLvl">
          <ac:chgData name="Sarah Carter" userId="4b4e2a7e9c42e1b2" providerId="LiveId" clId="{E719140B-F6AF-45E7-8183-2751A5FF1E08}" dt="2025-04-14T13:54:57.924" v="427"/>
          <ac:picMkLst>
            <pc:docMk/>
            <pc:sldMk cId="1089645439" sldId="275"/>
            <ac:picMk id="3" creationId="{B25238BB-9A2C-017F-C1AD-CB0870D2537E}"/>
          </ac:picMkLst>
        </pc:picChg>
      </pc:sldChg>
      <pc:sldChg chg="addSp delSp modSp add mod">
        <pc:chgData name="Sarah Carter" userId="4b4e2a7e9c42e1b2" providerId="LiveId" clId="{E719140B-F6AF-45E7-8183-2751A5FF1E08}" dt="2025-04-14T13:56:41.760" v="3490"/>
        <pc:sldMkLst>
          <pc:docMk/>
          <pc:sldMk cId="2574232576" sldId="275"/>
        </pc:sldMkLst>
        <pc:spChg chg="add mod topLvl">
          <ac:chgData name="Sarah Carter" userId="4b4e2a7e9c42e1b2" providerId="LiveId" clId="{E719140B-F6AF-45E7-8183-2751A5FF1E08}" dt="2025-04-14T13:56:41.012" v="2614" actId="948"/>
          <ac:spMkLst>
            <pc:docMk/>
            <pc:sldMk cId="2574232576" sldId="275"/>
            <ac:spMk id="4" creationId="{F6E23E85-89A7-166D-F9FE-24BC2F134D47}"/>
          </ac:spMkLst>
        </pc:spChg>
        <pc:spChg chg="add mod">
          <ac:chgData name="Sarah Carter" userId="4b4e2a7e9c42e1b2" providerId="LiveId" clId="{E719140B-F6AF-45E7-8183-2751A5FF1E08}" dt="2025-04-14T13:56:41.222" v="2854" actId="948"/>
          <ac:spMkLst>
            <pc:docMk/>
            <pc:sldMk cId="2574232576" sldId="275"/>
            <ac:spMk id="6" creationId="{39646F73-8039-901D-A068-EA2DA67E8AED}"/>
          </ac:spMkLst>
        </pc:spChg>
        <pc:spChg chg="add mod">
          <ac:chgData name="Sarah Carter" userId="4b4e2a7e9c42e1b2" providerId="LiveId" clId="{E719140B-F6AF-45E7-8183-2751A5FF1E08}" dt="2025-04-14T13:56:41.442" v="3094" actId="948"/>
          <ac:spMkLst>
            <pc:docMk/>
            <pc:sldMk cId="2574232576" sldId="275"/>
            <ac:spMk id="7" creationId="{E4AA250A-B7B0-29A3-EDE2-AC191E35E9E8}"/>
          </ac:spMkLst>
        </pc:spChg>
        <pc:spChg chg="add mod">
          <ac:chgData name="Sarah Carter" userId="4b4e2a7e9c42e1b2" providerId="LiveId" clId="{E719140B-F6AF-45E7-8183-2751A5FF1E08}" dt="2025-04-14T13:56:41.661" v="3334" actId="948"/>
          <ac:spMkLst>
            <pc:docMk/>
            <pc:sldMk cId="2574232576" sldId="275"/>
            <ac:spMk id="8" creationId="{B6C27942-B612-8299-483E-60D2949A9A89}"/>
          </ac:spMkLst>
        </pc:spChg>
        <pc:grpChg chg="add del mod">
          <ac:chgData name="Sarah Carter" userId="4b4e2a7e9c42e1b2" providerId="LiveId" clId="{E719140B-F6AF-45E7-8183-2751A5FF1E08}" dt="2025-04-14T13:55:09.095" v="537"/>
          <ac:grpSpMkLst>
            <pc:docMk/>
            <pc:sldMk cId="2574232576" sldId="275"/>
            <ac:grpSpMk id="5" creationId="{AC53B455-908D-41F1-5807-28D73DB7650A}"/>
          </ac:grpSpMkLst>
        </pc:grpChg>
        <pc:picChg chg="add mod topLvl">
          <ac:chgData name="Sarah Carter" userId="4b4e2a7e9c42e1b2" providerId="LiveId" clId="{E719140B-F6AF-45E7-8183-2751A5FF1E08}" dt="2025-04-14T13:56:40.851" v="2402"/>
          <ac:picMkLst>
            <pc:docMk/>
            <pc:sldMk cId="2574232576" sldId="275"/>
            <ac:picMk id="3" creationId="{CED444B2-6F48-F572-3FE6-7C1DEF4F7A7A}"/>
          </ac:picMkLst>
        </pc:picChg>
        <pc:picChg chg="add mod">
          <ac:chgData name="Sarah Carter" userId="4b4e2a7e9c42e1b2" providerId="LiveId" clId="{E719140B-F6AF-45E7-8183-2751A5FF1E08}" dt="2025-04-14T13:56:41.760" v="3490"/>
          <ac:picMkLst>
            <pc:docMk/>
            <pc:sldMk cId="2574232576" sldId="275"/>
            <ac:picMk id="9" creationId="{0EA0F4E1-C154-28A8-A2A6-272744E8A9B5}"/>
          </ac:picMkLst>
        </pc:picChg>
      </pc:sldChg>
      <pc:sldChg chg="addSp delSp modSp add mod">
        <pc:chgData name="Sarah Carter" userId="4b4e2a7e9c42e1b2" providerId="LiveId" clId="{E719140B-F6AF-45E7-8183-2751A5FF1E08}" dt="2025-04-14T13:56:41.762" v="3498"/>
        <pc:sldMkLst>
          <pc:docMk/>
          <pc:sldMk cId="3687088273" sldId="276"/>
        </pc:sldMkLst>
        <pc:spChg chg="add mod topLvl">
          <ac:chgData name="Sarah Carter" userId="4b4e2a7e9c42e1b2" providerId="LiveId" clId="{E719140B-F6AF-45E7-8183-2751A5FF1E08}" dt="2025-04-14T13:56:41.022" v="2629" actId="948"/>
          <ac:spMkLst>
            <pc:docMk/>
            <pc:sldMk cId="3687088273" sldId="276"/>
            <ac:spMk id="4" creationId="{94D330AA-1497-49FB-E72B-1A0E050048D8}"/>
          </ac:spMkLst>
        </pc:spChg>
        <pc:spChg chg="add mod">
          <ac:chgData name="Sarah Carter" userId="4b4e2a7e9c42e1b2" providerId="LiveId" clId="{E719140B-F6AF-45E7-8183-2751A5FF1E08}" dt="2025-04-14T13:56:41.236" v="2869" actId="948"/>
          <ac:spMkLst>
            <pc:docMk/>
            <pc:sldMk cId="3687088273" sldId="276"/>
            <ac:spMk id="6" creationId="{73A009B7-D10F-6D35-A1B7-9FD75BD603E2}"/>
          </ac:spMkLst>
        </pc:spChg>
        <pc:spChg chg="add mod">
          <ac:chgData name="Sarah Carter" userId="4b4e2a7e9c42e1b2" providerId="LiveId" clId="{E719140B-F6AF-45E7-8183-2751A5FF1E08}" dt="2025-04-14T13:56:41.458" v="3109" actId="948"/>
          <ac:spMkLst>
            <pc:docMk/>
            <pc:sldMk cId="3687088273" sldId="276"/>
            <ac:spMk id="7" creationId="{C7CE7019-90CB-74F1-E06D-0CE5655CB00B}"/>
          </ac:spMkLst>
        </pc:spChg>
        <pc:spChg chg="add mod">
          <ac:chgData name="Sarah Carter" userId="4b4e2a7e9c42e1b2" providerId="LiveId" clId="{E719140B-F6AF-45E7-8183-2751A5FF1E08}" dt="2025-04-14T13:56:41.664" v="3349" actId="948"/>
          <ac:spMkLst>
            <pc:docMk/>
            <pc:sldMk cId="3687088273" sldId="276"/>
            <ac:spMk id="8" creationId="{62F73FB9-04EA-3E8C-AB71-4E8A957F8EF6}"/>
          </ac:spMkLst>
        </pc:spChg>
        <pc:grpChg chg="add del mod">
          <ac:chgData name="Sarah Carter" userId="4b4e2a7e9c42e1b2" providerId="LiveId" clId="{E719140B-F6AF-45E7-8183-2751A5FF1E08}" dt="2025-04-14T13:55:20.622" v="656"/>
          <ac:grpSpMkLst>
            <pc:docMk/>
            <pc:sldMk cId="3687088273" sldId="276"/>
            <ac:grpSpMk id="5" creationId="{EED55351-6DD4-1DD2-4DD5-FF826E4219DE}"/>
          </ac:grpSpMkLst>
        </pc:grpChg>
        <pc:picChg chg="add mod topLvl">
          <ac:chgData name="Sarah Carter" userId="4b4e2a7e9c42e1b2" providerId="LiveId" clId="{E719140B-F6AF-45E7-8183-2751A5FF1E08}" dt="2025-04-14T13:56:40.855" v="2410"/>
          <ac:picMkLst>
            <pc:docMk/>
            <pc:sldMk cId="3687088273" sldId="276"/>
            <ac:picMk id="3" creationId="{8240BC38-9F75-3A3A-2656-E98A733908EA}"/>
          </ac:picMkLst>
        </pc:picChg>
        <pc:picChg chg="add mod">
          <ac:chgData name="Sarah Carter" userId="4b4e2a7e9c42e1b2" providerId="LiveId" clId="{E719140B-F6AF-45E7-8183-2751A5FF1E08}" dt="2025-04-14T13:56:41.762" v="3498"/>
          <ac:picMkLst>
            <pc:docMk/>
            <pc:sldMk cId="3687088273" sldId="276"/>
            <ac:picMk id="9" creationId="{CD13CD68-D210-7C28-9BE8-F9CBB1728422}"/>
          </ac:picMkLst>
        </pc:picChg>
      </pc:sldChg>
      <pc:sldChg chg="addSp delSp modSp add mod">
        <pc:chgData name="Sarah Carter" userId="4b4e2a7e9c42e1b2" providerId="LiveId" clId="{E719140B-F6AF-45E7-8183-2751A5FF1E08}" dt="2025-04-14T13:56:41.762" v="3506"/>
        <pc:sldMkLst>
          <pc:docMk/>
          <pc:sldMk cId="919566901" sldId="277"/>
        </pc:sldMkLst>
        <pc:spChg chg="add mod topLvl">
          <ac:chgData name="Sarah Carter" userId="4b4e2a7e9c42e1b2" providerId="LiveId" clId="{E719140B-F6AF-45E7-8183-2751A5FF1E08}" dt="2025-04-14T13:56:41.031" v="2644" actId="948"/>
          <ac:spMkLst>
            <pc:docMk/>
            <pc:sldMk cId="919566901" sldId="277"/>
            <ac:spMk id="4" creationId="{DA8706C8-FF8C-BF1C-BD6A-D0894E81F3FA}"/>
          </ac:spMkLst>
        </pc:spChg>
        <pc:spChg chg="add mod">
          <ac:chgData name="Sarah Carter" userId="4b4e2a7e9c42e1b2" providerId="LiveId" clId="{E719140B-F6AF-45E7-8183-2751A5FF1E08}" dt="2025-04-14T13:56:41.252" v="2884" actId="948"/>
          <ac:spMkLst>
            <pc:docMk/>
            <pc:sldMk cId="919566901" sldId="277"/>
            <ac:spMk id="6" creationId="{94A8DEA6-267A-F754-4630-B83C0D234BA2}"/>
          </ac:spMkLst>
        </pc:spChg>
        <pc:spChg chg="add mod">
          <ac:chgData name="Sarah Carter" userId="4b4e2a7e9c42e1b2" providerId="LiveId" clId="{E719140B-F6AF-45E7-8183-2751A5FF1E08}" dt="2025-04-14T13:56:41.466" v="3124" actId="948"/>
          <ac:spMkLst>
            <pc:docMk/>
            <pc:sldMk cId="919566901" sldId="277"/>
            <ac:spMk id="7" creationId="{F6B8ED0A-E275-688D-E5B6-7A67C7D4C645}"/>
          </ac:spMkLst>
        </pc:spChg>
        <pc:spChg chg="add mod">
          <ac:chgData name="Sarah Carter" userId="4b4e2a7e9c42e1b2" providerId="LiveId" clId="{E719140B-F6AF-45E7-8183-2751A5FF1E08}" dt="2025-04-14T13:56:41.686" v="3364" actId="948"/>
          <ac:spMkLst>
            <pc:docMk/>
            <pc:sldMk cId="919566901" sldId="277"/>
            <ac:spMk id="8" creationId="{D200FA6E-6B84-CA55-A292-6ED19D0488AF}"/>
          </ac:spMkLst>
        </pc:spChg>
        <pc:grpChg chg="add del mod">
          <ac:chgData name="Sarah Carter" userId="4b4e2a7e9c42e1b2" providerId="LiveId" clId="{E719140B-F6AF-45E7-8183-2751A5FF1E08}" dt="2025-04-14T13:55:20.622" v="657"/>
          <ac:grpSpMkLst>
            <pc:docMk/>
            <pc:sldMk cId="919566901" sldId="277"/>
            <ac:grpSpMk id="5" creationId="{D4E257CD-D586-07F3-ADE5-703A3FD4D268}"/>
          </ac:grpSpMkLst>
        </pc:grpChg>
        <pc:picChg chg="add mod topLvl">
          <ac:chgData name="Sarah Carter" userId="4b4e2a7e9c42e1b2" providerId="LiveId" clId="{E719140B-F6AF-45E7-8183-2751A5FF1E08}" dt="2025-04-14T13:56:40.861" v="2418"/>
          <ac:picMkLst>
            <pc:docMk/>
            <pc:sldMk cId="919566901" sldId="277"/>
            <ac:picMk id="3" creationId="{37FB9E19-70FD-564E-853C-0F58176C8A4B}"/>
          </ac:picMkLst>
        </pc:picChg>
        <pc:picChg chg="add mod">
          <ac:chgData name="Sarah Carter" userId="4b4e2a7e9c42e1b2" providerId="LiveId" clId="{E719140B-F6AF-45E7-8183-2751A5FF1E08}" dt="2025-04-14T13:56:41.762" v="3506"/>
          <ac:picMkLst>
            <pc:docMk/>
            <pc:sldMk cId="919566901" sldId="277"/>
            <ac:picMk id="9" creationId="{47677F0E-1789-FDFC-D0CA-7217F52F3327}"/>
          </ac:picMkLst>
        </pc:picChg>
      </pc:sldChg>
      <pc:sldChg chg="addSp delSp modSp add mod">
        <pc:chgData name="Sarah Carter" userId="4b4e2a7e9c42e1b2" providerId="LiveId" clId="{E719140B-F6AF-45E7-8183-2751A5FF1E08}" dt="2025-04-14T13:56:41.762" v="3514"/>
        <pc:sldMkLst>
          <pc:docMk/>
          <pc:sldMk cId="1911820066" sldId="278"/>
        </pc:sldMkLst>
        <pc:spChg chg="add mod topLvl">
          <ac:chgData name="Sarah Carter" userId="4b4e2a7e9c42e1b2" providerId="LiveId" clId="{E719140B-F6AF-45E7-8183-2751A5FF1E08}" dt="2025-04-14T13:56:41.042" v="2659" actId="948"/>
          <ac:spMkLst>
            <pc:docMk/>
            <pc:sldMk cId="1911820066" sldId="278"/>
            <ac:spMk id="4" creationId="{F161E699-90D4-B723-B977-0D6863467C3E}"/>
          </ac:spMkLst>
        </pc:spChg>
        <pc:spChg chg="add mod">
          <ac:chgData name="Sarah Carter" userId="4b4e2a7e9c42e1b2" providerId="LiveId" clId="{E719140B-F6AF-45E7-8183-2751A5FF1E08}" dt="2025-04-14T13:56:41.268" v="2899" actId="948"/>
          <ac:spMkLst>
            <pc:docMk/>
            <pc:sldMk cId="1911820066" sldId="278"/>
            <ac:spMk id="6" creationId="{2D7643AB-3904-6717-9983-ED2C5182C056}"/>
          </ac:spMkLst>
        </pc:spChg>
        <pc:spChg chg="add mod">
          <ac:chgData name="Sarah Carter" userId="4b4e2a7e9c42e1b2" providerId="LiveId" clId="{E719140B-F6AF-45E7-8183-2751A5FF1E08}" dt="2025-04-14T13:56:41.479" v="3139" actId="948"/>
          <ac:spMkLst>
            <pc:docMk/>
            <pc:sldMk cId="1911820066" sldId="278"/>
            <ac:spMk id="7" creationId="{ADC469CB-4A25-52B0-5E7E-0F2202AAAB4F}"/>
          </ac:spMkLst>
        </pc:spChg>
        <pc:spChg chg="add mod">
          <ac:chgData name="Sarah Carter" userId="4b4e2a7e9c42e1b2" providerId="LiveId" clId="{E719140B-F6AF-45E7-8183-2751A5FF1E08}" dt="2025-04-14T13:56:41.696" v="3379" actId="948"/>
          <ac:spMkLst>
            <pc:docMk/>
            <pc:sldMk cId="1911820066" sldId="278"/>
            <ac:spMk id="8" creationId="{A8A46650-E979-06C9-B3A8-887AF95B65F5}"/>
          </ac:spMkLst>
        </pc:spChg>
        <pc:grpChg chg="add del mod">
          <ac:chgData name="Sarah Carter" userId="4b4e2a7e9c42e1b2" providerId="LiveId" clId="{E719140B-F6AF-45E7-8183-2751A5FF1E08}" dt="2025-04-14T13:55:20.622" v="658"/>
          <ac:grpSpMkLst>
            <pc:docMk/>
            <pc:sldMk cId="1911820066" sldId="278"/>
            <ac:grpSpMk id="5" creationId="{7569A8E9-A140-74F1-ABB2-8B81812C9410}"/>
          </ac:grpSpMkLst>
        </pc:grpChg>
        <pc:picChg chg="add mod topLvl">
          <ac:chgData name="Sarah Carter" userId="4b4e2a7e9c42e1b2" providerId="LiveId" clId="{E719140B-F6AF-45E7-8183-2751A5FF1E08}" dt="2025-04-14T13:56:40.865" v="2426"/>
          <ac:picMkLst>
            <pc:docMk/>
            <pc:sldMk cId="1911820066" sldId="278"/>
            <ac:picMk id="3" creationId="{A564426D-65F6-6C52-9562-ABEBC3815167}"/>
          </ac:picMkLst>
        </pc:picChg>
        <pc:picChg chg="add mod">
          <ac:chgData name="Sarah Carter" userId="4b4e2a7e9c42e1b2" providerId="LiveId" clId="{E719140B-F6AF-45E7-8183-2751A5FF1E08}" dt="2025-04-14T13:56:41.762" v="3514"/>
          <ac:picMkLst>
            <pc:docMk/>
            <pc:sldMk cId="1911820066" sldId="278"/>
            <ac:picMk id="9" creationId="{AB9E2B92-8DFE-FBE9-D56E-5289EDB19F19}"/>
          </ac:picMkLst>
        </pc:picChg>
      </pc:sldChg>
      <pc:sldChg chg="addSp delSp modSp add mod">
        <pc:chgData name="Sarah Carter" userId="4b4e2a7e9c42e1b2" providerId="LiveId" clId="{E719140B-F6AF-45E7-8183-2751A5FF1E08}" dt="2025-04-14T13:56:41.775" v="3522"/>
        <pc:sldMkLst>
          <pc:docMk/>
          <pc:sldMk cId="2574588799" sldId="279"/>
        </pc:sldMkLst>
        <pc:spChg chg="add mod topLvl">
          <ac:chgData name="Sarah Carter" userId="4b4e2a7e9c42e1b2" providerId="LiveId" clId="{E719140B-F6AF-45E7-8183-2751A5FF1E08}" dt="2025-04-14T13:56:41.055" v="2674" actId="948"/>
          <ac:spMkLst>
            <pc:docMk/>
            <pc:sldMk cId="2574588799" sldId="279"/>
            <ac:spMk id="4" creationId="{BF8DF1CB-265A-334F-351B-9C6FEDDEB271}"/>
          </ac:spMkLst>
        </pc:spChg>
        <pc:spChg chg="add mod">
          <ac:chgData name="Sarah Carter" userId="4b4e2a7e9c42e1b2" providerId="LiveId" clId="{E719140B-F6AF-45E7-8183-2751A5FF1E08}" dt="2025-04-14T13:56:41.287" v="2914" actId="948"/>
          <ac:spMkLst>
            <pc:docMk/>
            <pc:sldMk cId="2574588799" sldId="279"/>
            <ac:spMk id="6" creationId="{3F160FF8-242B-D77F-F6E0-0AD68B9012DA}"/>
          </ac:spMkLst>
        </pc:spChg>
        <pc:spChg chg="add mod">
          <ac:chgData name="Sarah Carter" userId="4b4e2a7e9c42e1b2" providerId="LiveId" clId="{E719140B-F6AF-45E7-8183-2751A5FF1E08}" dt="2025-04-14T13:56:41.494" v="3154" actId="948"/>
          <ac:spMkLst>
            <pc:docMk/>
            <pc:sldMk cId="2574588799" sldId="279"/>
            <ac:spMk id="7" creationId="{0A388577-7120-49C5-3D29-C59DC6AD56E3}"/>
          </ac:spMkLst>
        </pc:spChg>
        <pc:spChg chg="add mod">
          <ac:chgData name="Sarah Carter" userId="4b4e2a7e9c42e1b2" providerId="LiveId" clId="{E719140B-F6AF-45E7-8183-2751A5FF1E08}" dt="2025-04-14T13:56:41.696" v="3394" actId="948"/>
          <ac:spMkLst>
            <pc:docMk/>
            <pc:sldMk cId="2574588799" sldId="279"/>
            <ac:spMk id="8" creationId="{032B0532-B3E4-6F65-9475-A40B34A2D836}"/>
          </ac:spMkLst>
        </pc:spChg>
        <pc:grpChg chg="add del mod">
          <ac:chgData name="Sarah Carter" userId="4b4e2a7e9c42e1b2" providerId="LiveId" clId="{E719140B-F6AF-45E7-8183-2751A5FF1E08}" dt="2025-04-14T13:55:20.622" v="659"/>
          <ac:grpSpMkLst>
            <pc:docMk/>
            <pc:sldMk cId="2574588799" sldId="279"/>
            <ac:grpSpMk id="5" creationId="{FE06BDE5-9B06-474F-D440-246AEC0D4645}"/>
          </ac:grpSpMkLst>
        </pc:grpChg>
        <pc:picChg chg="add mod topLvl">
          <ac:chgData name="Sarah Carter" userId="4b4e2a7e9c42e1b2" providerId="LiveId" clId="{E719140B-F6AF-45E7-8183-2751A5FF1E08}" dt="2025-04-14T13:56:40.869" v="2434"/>
          <ac:picMkLst>
            <pc:docMk/>
            <pc:sldMk cId="2574588799" sldId="279"/>
            <ac:picMk id="3" creationId="{A4D0C77D-C9D0-6541-E2F3-CF49CC367BBA}"/>
          </ac:picMkLst>
        </pc:picChg>
        <pc:picChg chg="add mod">
          <ac:chgData name="Sarah Carter" userId="4b4e2a7e9c42e1b2" providerId="LiveId" clId="{E719140B-F6AF-45E7-8183-2751A5FF1E08}" dt="2025-04-14T13:56:41.775" v="3522"/>
          <ac:picMkLst>
            <pc:docMk/>
            <pc:sldMk cId="2574588799" sldId="279"/>
            <ac:picMk id="9" creationId="{A7007FEC-A53C-522C-6C11-71D5B6792C4B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14425C-7DE6-1A99-5859-E6340B1447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48B79B5-64EA-F5FE-FC79-AC67618D18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27851D-0A73-0ECE-A09A-428A46C296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32F554-04FC-5272-E35A-125EA2099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7516B2-6410-0EE6-205D-FFA3C4BAD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8954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68" userDrawn="1">
          <p15:clr>
            <a:srgbClr val="FBAE40"/>
          </p15:clr>
        </p15:guide>
        <p15:guide id="2" pos="2448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D258E5-4890-A6E0-F67A-C6E1251F29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F6CE235-B8A4-B3B6-1A7B-C8D08BB170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DFF994-88C4-C76E-9C16-3D1B7FD4C5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038853-B631-E310-28A3-9A90001C4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B57069-80CB-9879-F9D7-D6EC17FB15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833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FC9BA5B-8F59-19C3-73FB-11FA94822AB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DAD7FB-9FC1-4F16-44FA-3656AD5608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82483-0B5E-4188-6FEA-3ED45B71FB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5BBDBA-26C4-A3AF-98EA-BDCE9A621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CCD7D8-B311-F4F5-96D4-83E8AF6320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4959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C81493-7DFE-8335-19A7-E4E8D6543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0FAA6D-A600-F7DD-E5DB-2A4AF55C65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657BCB-09D7-6785-B51E-1ACDAACB59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65F268-8305-2DEA-1004-964FE4404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51A6A1-D7FD-CD23-6EF2-11B082E731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746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B5E6C-A9D6-7AD2-9771-1C140E5865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7F826A-696B-B468-8FC1-F24C03584D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DC2091-7418-CB7F-0BEF-1AEFFB53FC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8ACD77-27FD-DC1F-8B96-B1E45E7A9A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0B0C18-2191-CBB3-CF14-62A9D64734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608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99904B-8DFA-7F37-4860-7195B183C9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6DA79D-19AF-6CA3-F264-C6338AD59C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6F213D-E799-EB13-31BC-8F8D3127B3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250C22-B919-D771-99FF-E04E76678C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47F0C1-FA5F-5E0A-2E7B-0E6509EF82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424C84-90C5-3D1C-5018-0825DE999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866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68D36E-608F-2FF5-C66A-632E045371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BFABBA-C225-9F67-8E5E-6230A16629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EFE296-635C-ABD6-753B-F136A6A809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D182E9-6CB7-3B25-ED47-EA6962F9A8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1341A13-E677-754C-7787-8F4FB97AE45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F4286CD-EE13-6541-5765-359511BE9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4/14/2025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DC49F6D-0DFF-2D9C-D131-2909EC3950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20B3927-C0F0-76B0-3838-C6F4344E98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314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D9AC3D-6AED-D09A-6E5A-2ECE04057A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3DCB4C-58BB-459E-B39B-5DF78ED00D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4/14/2025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579A3F-70A0-A96B-BB0C-CD86A348A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CDFBD9-CDF2-98BA-32D7-86C4C42A9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5003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9D897CD-03AE-F636-6666-90168844D8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4/14/2025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73B523E-D909-8E5B-972A-086741D593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5C5199-E96A-F01E-95E2-1C4BB8204F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6358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68" userDrawn="1">
          <p15:clr>
            <a:srgbClr val="FBAE40"/>
          </p15:clr>
        </p15:guide>
        <p15:guide id="2" pos="2448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2A7738-CDF7-42F4-49FF-940D91A65C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A097F7-3B3E-44DC-4C9B-5F5A634F9B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48222B-0FBF-DFC5-934D-864A58B426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F44BA6-1408-DEA7-CE3E-7CD6FB4BD6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B548F8-E5DE-6CE2-4C82-20E7BC5AD1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81689B-C15B-3D77-5A4B-55BCDBA5F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419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3D122B-F737-3A38-3EC6-57C5D3D6AF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CB7320-4B29-9018-C8E4-C2EE546A38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DD29B66-8C65-031E-5937-4B52D3D0B7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7474E6-ABB3-7A6C-35C7-0B24E9FEDF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AB7495-0559-A4E5-7CDC-9A2FD1E5A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1E0DD0-1C11-9F6F-1CE9-6CBDA003A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062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BF2902A-D99A-6201-2510-F70AAE40C9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4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E4A86A-82CD-EBA9-2AD7-B165BE6B69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4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59028A-6916-7661-4FD2-CD68364944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FA8A2EB-E7DE-476F-BC17-854FCBCFB932}" type="datetimeFigureOut">
              <a:rPr lang="en-US" smtClean="0"/>
              <a:t>4/14/2025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0869FB-A43B-E74C-F49F-1157044EC5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9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5961C6-2A0F-6BB8-D6BB-4EEE19C9BE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007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168" userDrawn="1">
          <p15:clr>
            <a:srgbClr val="F26B43"/>
          </p15:clr>
        </p15:guide>
        <p15:guide id="2" pos="244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3.xml"/><Relationship Id="rId7" Type="http://schemas.openxmlformats.org/officeDocument/2006/relationships/image" Target="../media/image2.sv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39.xml"/><Relationship Id="rId7" Type="http://schemas.openxmlformats.org/officeDocument/2006/relationships/image" Target="../media/image21.svg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6" Type="http://schemas.openxmlformats.org/officeDocument/2006/relationships/image" Target="../media/image20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0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43.xml"/><Relationship Id="rId7" Type="http://schemas.openxmlformats.org/officeDocument/2006/relationships/image" Target="../media/image23.svg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6" Type="http://schemas.openxmlformats.org/officeDocument/2006/relationships/image" Target="../media/image22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4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47.xml"/><Relationship Id="rId7" Type="http://schemas.openxmlformats.org/officeDocument/2006/relationships/image" Target="../media/image25.svg"/><Relationship Id="rId2" Type="http://schemas.openxmlformats.org/officeDocument/2006/relationships/tags" Target="../tags/tag46.xml"/><Relationship Id="rId1" Type="http://schemas.openxmlformats.org/officeDocument/2006/relationships/tags" Target="../tags/tag45.xml"/><Relationship Id="rId6" Type="http://schemas.openxmlformats.org/officeDocument/2006/relationships/image" Target="../media/image24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8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51.xml"/><Relationship Id="rId7" Type="http://schemas.openxmlformats.org/officeDocument/2006/relationships/image" Target="../media/image27.svg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6" Type="http://schemas.openxmlformats.org/officeDocument/2006/relationships/image" Target="../media/image26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5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55.xml"/><Relationship Id="rId7" Type="http://schemas.openxmlformats.org/officeDocument/2006/relationships/image" Target="../media/image29.svg"/><Relationship Id="rId2" Type="http://schemas.openxmlformats.org/officeDocument/2006/relationships/tags" Target="../tags/tag54.xml"/><Relationship Id="rId1" Type="http://schemas.openxmlformats.org/officeDocument/2006/relationships/tags" Target="../tags/tag53.xml"/><Relationship Id="rId6" Type="http://schemas.openxmlformats.org/officeDocument/2006/relationships/image" Target="../media/image28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56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59.xml"/><Relationship Id="rId7" Type="http://schemas.openxmlformats.org/officeDocument/2006/relationships/image" Target="../media/image31.svg"/><Relationship Id="rId2" Type="http://schemas.openxmlformats.org/officeDocument/2006/relationships/tags" Target="../tags/tag58.xml"/><Relationship Id="rId1" Type="http://schemas.openxmlformats.org/officeDocument/2006/relationships/tags" Target="../tags/tag57.xml"/><Relationship Id="rId6" Type="http://schemas.openxmlformats.org/officeDocument/2006/relationships/image" Target="../media/image30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60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63.xml"/><Relationship Id="rId7" Type="http://schemas.openxmlformats.org/officeDocument/2006/relationships/image" Target="../media/image33.svg"/><Relationship Id="rId2" Type="http://schemas.openxmlformats.org/officeDocument/2006/relationships/tags" Target="../tags/tag62.xml"/><Relationship Id="rId1" Type="http://schemas.openxmlformats.org/officeDocument/2006/relationships/tags" Target="../tags/tag61.xml"/><Relationship Id="rId6" Type="http://schemas.openxmlformats.org/officeDocument/2006/relationships/image" Target="../media/image32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6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7.xml"/><Relationship Id="rId7" Type="http://schemas.openxmlformats.org/officeDocument/2006/relationships/image" Target="../media/image5.sv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4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8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11.xml"/><Relationship Id="rId7" Type="http://schemas.openxmlformats.org/officeDocument/2006/relationships/image" Target="../media/image7.svg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image" Target="../media/image6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1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15.xml"/><Relationship Id="rId7" Type="http://schemas.openxmlformats.org/officeDocument/2006/relationships/image" Target="../media/image9.svg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image" Target="../media/image8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1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19.xml"/><Relationship Id="rId7" Type="http://schemas.openxmlformats.org/officeDocument/2006/relationships/image" Target="../media/image11.svg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image" Target="../media/image10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20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23.xml"/><Relationship Id="rId7" Type="http://schemas.openxmlformats.org/officeDocument/2006/relationships/image" Target="../media/image13.svg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image" Target="../media/image12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2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27.xml"/><Relationship Id="rId7" Type="http://schemas.openxmlformats.org/officeDocument/2006/relationships/image" Target="../media/image15.svg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image" Target="../media/image14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28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31.xml"/><Relationship Id="rId7" Type="http://schemas.openxmlformats.org/officeDocument/2006/relationships/image" Target="../media/image17.svg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image" Target="../media/image16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3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35.xml"/><Relationship Id="rId7" Type="http://schemas.openxmlformats.org/officeDocument/2006/relationships/image" Target="../media/image19.svg"/><Relationship Id="rId2" Type="http://schemas.openxmlformats.org/officeDocument/2006/relationships/tags" Target="../tags/tag34.xml"/><Relationship Id="rId1" Type="http://schemas.openxmlformats.org/officeDocument/2006/relationships/tags" Target="../tags/tag33.xml"/><Relationship Id="rId6" Type="http://schemas.openxmlformats.org/officeDocument/2006/relationships/image" Target="../media/image18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3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E9CBE5EE-1D36-7D6A-5236-4F0EF9B3E04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65200" y="3479800"/>
            <a:ext cx="5831351" cy="44958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ED1B77AC-705F-702A-5CAA-0CC532C8D5F9}"/>
              </a:ext>
            </a:extLst>
          </p:cNvPr>
          <p:cNvSpPr txBox="1"/>
          <p:nvPr/>
        </p:nvSpPr>
        <p:spPr>
          <a:xfrm>
            <a:off x="977900" y="2387600"/>
            <a:ext cx="58293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EASY PUZZLE 1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A3D1BB5F-84F8-17F4-0F40-7F52AD0DBFBE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LION NO FOUR IN A ROW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6FBEED1F-FEB3-7470-4F72-9D71754DDC17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0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53F12DD4-CC63-4E8F-AE80-4F621BDA3067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290381FE-6F43-2051-2A92-5313CA4CBCDE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21800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26843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F65FC185-02E1-74D2-BD94-9C0B52F3E3A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65200" y="3479800"/>
            <a:ext cx="5831352" cy="44958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0A1AD08E-B4DC-B256-25A1-3A1F61D40E75}"/>
              </a:ext>
            </a:extLst>
          </p:cNvPr>
          <p:cNvSpPr txBox="1"/>
          <p:nvPr/>
        </p:nvSpPr>
        <p:spPr>
          <a:xfrm>
            <a:off x="977900" y="2387600"/>
            <a:ext cx="58293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HARD PUZZLE 2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F75B8171-CAB3-7882-4972-B82E2DFBC812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LION NO FOUR IN A ROW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DA1313E5-6095-4814-690A-5B0F7C85C492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0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052FAED2-6709-6CA3-0971-0443668F637A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0980E558-0F1A-1CCB-0571-E8B0EA43BF62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21800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36731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14F9FF9B-1421-885E-246D-D78908757D5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65200" y="3479800"/>
            <a:ext cx="5831352" cy="44958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5E6E4462-B432-E1AE-E24B-C708BB3F8350}"/>
              </a:ext>
            </a:extLst>
          </p:cNvPr>
          <p:cNvSpPr txBox="1"/>
          <p:nvPr/>
        </p:nvSpPr>
        <p:spPr>
          <a:xfrm>
            <a:off x="977900" y="2387600"/>
            <a:ext cx="58293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HARD PUZZLE 3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37B87019-DA9F-8EED-51A2-1D27F7B5DCAB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LION NO FOUR IN A ROW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410E7575-F449-75E2-3208-0BA3121B963D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0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E202D04A-F495-E128-6356-F9010E98007F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BA428564-5394-EFEA-5DB9-65197849CAD8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21800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74515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CED444B2-6F48-F572-3FE6-7C1DEF4F7A7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65200" y="3479800"/>
            <a:ext cx="5831352" cy="44958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F6E23E85-89A7-166D-F9FE-24BC2F134D47}"/>
              </a:ext>
            </a:extLst>
          </p:cNvPr>
          <p:cNvSpPr txBox="1"/>
          <p:nvPr/>
        </p:nvSpPr>
        <p:spPr>
          <a:xfrm>
            <a:off x="977900" y="2387600"/>
            <a:ext cx="58293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HARD PUZZLE 4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39646F73-8039-901D-A068-EA2DA67E8AED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LION NO FOUR IN A ROW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E4AA250A-B7B0-29A3-EDE2-AC191E35E9E8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0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B6C27942-B612-8299-483E-60D2949A9A89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0EA0F4E1-C154-28A8-A2A6-272744E8A9B5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21800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42325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8240BC38-9F75-3A3A-2656-E98A733908E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65200" y="3479800"/>
            <a:ext cx="5831351" cy="44958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94D330AA-1497-49FB-E72B-1A0E050048D8}"/>
              </a:ext>
            </a:extLst>
          </p:cNvPr>
          <p:cNvSpPr txBox="1"/>
          <p:nvPr/>
        </p:nvSpPr>
        <p:spPr>
          <a:xfrm>
            <a:off x="977900" y="2387600"/>
            <a:ext cx="58293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CHALLENGING PUZZLE 1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73A009B7-D10F-6D35-A1B7-9FD75BD603E2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LION NO FOUR IN A ROW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C7CE7019-90CB-74F1-E06D-0CE5655CB00B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0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62F73FB9-04EA-3E8C-AB71-4E8A957F8EF6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CD13CD68-D210-7C28-9BE8-F9CBB1728422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21800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70882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37FB9E19-70FD-564E-853C-0F58176C8A4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65200" y="3479800"/>
            <a:ext cx="5831352" cy="44958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DA8706C8-FF8C-BF1C-BD6A-D0894E81F3FA}"/>
              </a:ext>
            </a:extLst>
          </p:cNvPr>
          <p:cNvSpPr txBox="1"/>
          <p:nvPr/>
        </p:nvSpPr>
        <p:spPr>
          <a:xfrm>
            <a:off x="977900" y="2387600"/>
            <a:ext cx="58293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CHALLENGING PUZZLE 2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94A8DEA6-267A-F754-4630-B83C0D234BA2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LION NO FOUR IN A ROW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F6B8ED0A-E275-688D-E5B6-7A67C7D4C645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0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D200FA6E-6B84-CA55-A292-6ED19D0488AF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47677F0E-1789-FDFC-D0CA-7217F52F3327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21800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95669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A564426D-65F6-6C52-9562-ABEBC381516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65200" y="3479800"/>
            <a:ext cx="5831352" cy="44958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F161E699-90D4-B723-B977-0D6863467C3E}"/>
              </a:ext>
            </a:extLst>
          </p:cNvPr>
          <p:cNvSpPr txBox="1"/>
          <p:nvPr/>
        </p:nvSpPr>
        <p:spPr>
          <a:xfrm>
            <a:off x="977900" y="2387600"/>
            <a:ext cx="58293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CHALLENGING PUZZLE 3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2D7643AB-3904-6717-9983-ED2C5182C056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LION NO FOUR IN A ROW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ADC469CB-4A25-52B0-5E7E-0F2202AAAB4F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0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A8A46650-E979-06C9-B3A8-887AF95B65F5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AB9E2B92-8DFE-FBE9-D56E-5289EDB19F19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21800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18200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A4D0C77D-C9D0-6541-E2F3-CF49CC367BB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65200" y="3479800"/>
            <a:ext cx="5831352" cy="44958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BF8DF1CB-265A-334F-351B-9C6FEDDEB271}"/>
              </a:ext>
            </a:extLst>
          </p:cNvPr>
          <p:cNvSpPr txBox="1"/>
          <p:nvPr/>
        </p:nvSpPr>
        <p:spPr>
          <a:xfrm>
            <a:off x="977900" y="2387600"/>
            <a:ext cx="58293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CHALLENGING PUZZLE 4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3F160FF8-242B-D77F-F6E0-0AD68B9012DA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LION NO FOUR IN A ROW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0A388577-7120-49C5-3D29-C59DC6AD56E3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0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032B0532-B3E4-6F65-9475-A40B34A2D836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A7007FEC-A53C-522C-6C11-71D5B6792C4B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21800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45887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CB404912-CD1C-1CC5-E5C2-5CA5100EF20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65200" y="3479800"/>
            <a:ext cx="5831352" cy="44958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5F396639-8441-CF0F-D9E8-7B504C57A711}"/>
              </a:ext>
            </a:extLst>
          </p:cNvPr>
          <p:cNvSpPr txBox="1"/>
          <p:nvPr/>
        </p:nvSpPr>
        <p:spPr>
          <a:xfrm>
            <a:off x="977900" y="2387600"/>
            <a:ext cx="58293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EASY PUZZLE 2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4AFA2818-1114-0892-7F62-2E3F1415EFCB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LION NO FOUR IN A ROW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705F4C39-493F-4BF3-1435-1BFD0EA520C9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0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DDF27362-71EE-5722-EC00-97926AE27A2F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A0F0B5A1-9AE4-0E42-DD21-FDDE121CBDAE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21800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11728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00D100B3-5E5D-FCF3-BC21-10E2E96C25E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65200" y="3479800"/>
            <a:ext cx="5831352" cy="44958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3D284A6D-500C-D36F-9E8A-439DDE195D01}"/>
              </a:ext>
            </a:extLst>
          </p:cNvPr>
          <p:cNvSpPr txBox="1"/>
          <p:nvPr/>
        </p:nvSpPr>
        <p:spPr>
          <a:xfrm>
            <a:off x="977900" y="2387600"/>
            <a:ext cx="58293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EASY PUZZLE 3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ABE50B53-3AB6-12F2-B4CA-D8E4D35ED4D9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LION NO FOUR IN A ROW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A8D4C899-B482-DC2B-B5DF-95357F199243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0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615FAAB1-06D6-9F42-ABE8-7AA938282C3B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B134B2EB-12C0-EB26-8548-B3105F0334CC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21800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22003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DF744EA9-827D-7DC4-E360-1680A6B902C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65200" y="3479800"/>
            <a:ext cx="5831352" cy="44958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138ABD3E-7539-EAB8-726D-E5314D287CD5}"/>
              </a:ext>
            </a:extLst>
          </p:cNvPr>
          <p:cNvSpPr txBox="1"/>
          <p:nvPr/>
        </p:nvSpPr>
        <p:spPr>
          <a:xfrm>
            <a:off x="977900" y="2387600"/>
            <a:ext cx="58293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EASY PUZZLE 4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C1317351-B133-3FA3-5435-57FD151444B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LION NO FOUR IN A ROW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C40321CF-F37D-CBC1-69E3-787295F166CA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0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ED5ADD28-BF44-0C44-C2BD-B53A8CBEFECF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DE6FB611-0BB6-3D10-1B1D-D1B66936206E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21800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3975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39C0EF6E-5AB7-7481-6A0E-DA087ACF896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65200" y="3479800"/>
            <a:ext cx="5831351" cy="44958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4ADC4FE3-4D0D-0505-0FB5-33FD946F1003}"/>
              </a:ext>
            </a:extLst>
          </p:cNvPr>
          <p:cNvSpPr txBox="1"/>
          <p:nvPr/>
        </p:nvSpPr>
        <p:spPr>
          <a:xfrm>
            <a:off x="977900" y="2387600"/>
            <a:ext cx="58293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MEDIUM PUZZLE 1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3F56876C-08E8-A516-2869-DBB78E11AB1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LION NO FOUR IN A ROW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377A5B06-3007-4DFB-D9C8-5DAAD44163F6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0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D64C50F6-DF6E-1016-71EB-ECECA06ED1B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4C692722-1AD8-F675-0ECB-3832A69F4FAA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21800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29359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7A242C0C-6748-F16F-AFAF-A3E6B5AB8E1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65200" y="3479800"/>
            <a:ext cx="5831352" cy="44958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5D17DCFA-99C2-054B-8B82-2BADD876EADD}"/>
              </a:ext>
            </a:extLst>
          </p:cNvPr>
          <p:cNvSpPr txBox="1"/>
          <p:nvPr/>
        </p:nvSpPr>
        <p:spPr>
          <a:xfrm>
            <a:off x="977900" y="2387600"/>
            <a:ext cx="58293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MEDIUM PUZZLE 2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39DDABFD-6A40-3886-7340-C37BF18A0846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LION NO FOUR IN A ROW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2D14B285-C4B0-2D6F-392A-4D0DE065A77D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0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42271DB8-3B65-035C-3DD3-74D6B6919973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1AAD156C-5399-C77F-8744-BCD8F3A5DA19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21800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1924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D5D0EF43-396F-90F1-9CB1-966E4E48010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65200" y="3479800"/>
            <a:ext cx="5831352" cy="44958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9CDCFF83-8EA5-D3F0-4A22-0AED0197B2CE}"/>
              </a:ext>
            </a:extLst>
          </p:cNvPr>
          <p:cNvSpPr txBox="1"/>
          <p:nvPr/>
        </p:nvSpPr>
        <p:spPr>
          <a:xfrm>
            <a:off x="977900" y="2387600"/>
            <a:ext cx="58293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MEDIUM PUZZLE 3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4D2FE9B2-1710-5BE5-4092-03E56148030B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LION NO FOUR IN A ROW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969FD572-17DD-42B3-007E-D61129E229ED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0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F9CE159D-5CAE-4094-2E08-953F97B0A35B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1A28C650-DB0D-291B-47A9-C135B3A3E710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21800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30214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0E893131-8AFD-F9BF-27B0-5DBACDD014C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65200" y="3479800"/>
            <a:ext cx="5831352" cy="44958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900F2707-9E6D-AC5E-38AD-7BE3231FCE8C}"/>
              </a:ext>
            </a:extLst>
          </p:cNvPr>
          <p:cNvSpPr txBox="1"/>
          <p:nvPr/>
        </p:nvSpPr>
        <p:spPr>
          <a:xfrm>
            <a:off x="977900" y="2387600"/>
            <a:ext cx="58293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MEDIUM PUZZLE 4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ABE3F59D-19BE-CD57-6C6B-D4F648387CC5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LION NO FOUR IN A ROW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442800FD-90BB-1363-7878-F0DD1E8E2580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0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0075F522-0133-355C-C1A6-46FEB11E8C5A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9633AFE7-1E02-8DAD-6FFB-CAD1E3CFF592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21800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97167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C20F7AFE-B1E2-B440-A200-3409B080AF1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65200" y="3479800"/>
            <a:ext cx="5831351" cy="44958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1E5E6A2B-E075-591B-1896-4F5F7413951C}"/>
              </a:ext>
            </a:extLst>
          </p:cNvPr>
          <p:cNvSpPr txBox="1"/>
          <p:nvPr/>
        </p:nvSpPr>
        <p:spPr>
          <a:xfrm>
            <a:off x="977900" y="2387600"/>
            <a:ext cx="58293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HARD PUZZLE 1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2FEB937E-5648-FE39-351A-CB73F577FBC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LION NO FOUR IN A ROW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C7277FBD-37B0-57A5-E2CA-E02142E4EE9D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0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2D73040C-5178-4EE4-64AF-900A2624AED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8E687B02-FDBD-A291-2A0E-8DFFDE7E2773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21800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124891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4-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6-7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6-8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6-9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7-6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7-7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7-8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7-9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8-6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8-7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8-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4-7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8-9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9-6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9-7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9-8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9-9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0-6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0-7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70-8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0-9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1-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4-8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1-7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71-8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1-9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2-6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2-7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72-8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2-9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3-6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3-7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73-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4-9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3-9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4-6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4-7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74-8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4-9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5-6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5-7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75-8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5-9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6-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5-6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6-7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76-8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6-9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7-6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7-7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77-8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7-9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8-6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8-7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78-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5-7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8-9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9-6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9-7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79-8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9-9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5-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5-9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6-6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848</Words>
  <Application>Microsoft Office PowerPoint</Application>
  <PresentationFormat>Custom</PresentationFormat>
  <Paragraphs>64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9</cp:revision>
  <dcterms:created xsi:type="dcterms:W3CDTF">2024-12-11T02:50:01Z</dcterms:created>
  <dcterms:modified xsi:type="dcterms:W3CDTF">2025-04-14T13:56:48Z</dcterms:modified>
</cp:coreProperties>
</file>