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1912" y="3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8453D1E-3139-49AD-8FB1-11538BE7893C}"/>
    <pc:docChg chg="delSld">
      <pc:chgData name="Sarah Carter" userId="4b4e2a7e9c42e1b2" providerId="LiveId" clId="{88453D1E-3139-49AD-8FB1-11538BE7893C}" dt="2025-04-14T13:52:43.104" v="0" actId="2696"/>
      <pc:docMkLst>
        <pc:docMk/>
      </pc:docMkLst>
      <pc:sldChg chg="del">
        <pc:chgData name="Sarah Carter" userId="4b4e2a7e9c42e1b2" providerId="LiveId" clId="{88453D1E-3139-49AD-8FB1-11538BE7893C}" dt="2025-04-14T13:52:43.104" v="0" actId="2696"/>
        <pc:sldMkLst>
          <pc:docMk/>
          <pc:sldMk cId="941920015" sldId="267"/>
        </pc:sldMkLst>
      </pc:sldChg>
      <pc:sldChg chg="del">
        <pc:chgData name="Sarah Carter" userId="4b4e2a7e9c42e1b2" providerId="LiveId" clId="{88453D1E-3139-49AD-8FB1-11538BE7893C}" dt="2025-04-14T13:52:43.104" v="0" actId="2696"/>
        <pc:sldMkLst>
          <pc:docMk/>
          <pc:sldMk cId="754656480" sldId="268"/>
        </pc:sldMkLst>
      </pc:sldChg>
      <pc:sldChg chg="del">
        <pc:chgData name="Sarah Carter" userId="4b4e2a7e9c42e1b2" providerId="LiveId" clId="{88453D1E-3139-49AD-8FB1-11538BE7893C}" dt="2025-04-14T13:52:43.104" v="0" actId="2696"/>
        <pc:sldMkLst>
          <pc:docMk/>
          <pc:sldMk cId="1654608265" sldId="269"/>
        </pc:sldMkLst>
      </pc:sldChg>
      <pc:sldChg chg="del">
        <pc:chgData name="Sarah Carter" userId="4b4e2a7e9c42e1b2" providerId="LiveId" clId="{88453D1E-3139-49AD-8FB1-11538BE7893C}" dt="2025-04-14T13:52:43.104" v="0" actId="2696"/>
        <pc:sldMkLst>
          <pc:docMk/>
          <pc:sldMk cId="2932469365" sldId="27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4/14/2025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tags" Target="../tags/tag7.xml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4.png"/><Relationship Id="rId4" Type="http://schemas.openxmlformats.org/officeDocument/2006/relationships/tags" Target="../tags/tag8.xml"/><Relationship Id="rId9" Type="http://schemas.openxmlformats.org/officeDocument/2006/relationships/image" Target="../media/image13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tags" Target="../tags/tag1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image" Target="../media/image21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tags" Target="../tags/tag15.xml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tags" Target="../tags/tag16.xml"/><Relationship Id="rId9" Type="http://schemas.openxmlformats.org/officeDocument/2006/relationships/image" Target="../media/image29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74BA73A7-9C20-3913-3CE1-EAEBBF9DAF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8200" y="2717800"/>
            <a:ext cx="2915674" cy="2247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047EC84D-B7C8-614D-C874-6C84FE35BF2B}"/>
              </a:ext>
            </a:extLst>
          </p:cNvPr>
          <p:cNvSpPr txBox="1"/>
          <p:nvPr/>
        </p:nvSpPr>
        <p:spPr>
          <a:xfrm>
            <a:off x="8382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252E56B7-4CA5-8389-C45E-3668FB8686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3200" y="2717800"/>
            <a:ext cx="2915674" cy="22479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E95AF944-E0EA-224C-F6E3-DBAC27C9C168}"/>
              </a:ext>
            </a:extLst>
          </p:cNvPr>
          <p:cNvSpPr txBox="1"/>
          <p:nvPr/>
        </p:nvSpPr>
        <p:spPr>
          <a:xfrm>
            <a:off x="40132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D25E65E9-5AF8-B6F8-C67C-53BCF928921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6362700"/>
            <a:ext cx="2915674" cy="22479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711C2F14-029B-E471-4E8F-3714BA71932A}"/>
              </a:ext>
            </a:extLst>
          </p:cNvPr>
          <p:cNvSpPr txBox="1"/>
          <p:nvPr/>
        </p:nvSpPr>
        <p:spPr>
          <a:xfrm>
            <a:off x="838200" y="56007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F028C49D-3382-11C0-8D04-0C60B5D8789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3200" y="6362700"/>
            <a:ext cx="2915674" cy="22479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2714DA93-59BD-5469-EF14-84F2C8123405}"/>
              </a:ext>
            </a:extLst>
          </p:cNvPr>
          <p:cNvSpPr txBox="1"/>
          <p:nvPr/>
        </p:nvSpPr>
        <p:spPr>
          <a:xfrm>
            <a:off x="4013200" y="56007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81CA0249-2439-DB20-2202-45BD0ED0D71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LION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4F02F0CB-CEE9-6695-5A43-533F9F3D581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E17CF3EE-9FE8-3D3A-3CE9-0AEFC33184F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990E978-C5FF-90C3-1536-0C704CBDBBB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990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A2A27B9A-91A5-21AD-31D6-65607000EA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8200" y="2717800"/>
            <a:ext cx="2915674" cy="2247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3AEC5022-DEBD-31DB-43A1-0BE3D7B8D91C}"/>
              </a:ext>
            </a:extLst>
          </p:cNvPr>
          <p:cNvSpPr txBox="1"/>
          <p:nvPr/>
        </p:nvSpPr>
        <p:spPr>
          <a:xfrm>
            <a:off x="8382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DFCC844E-B489-4102-2D3F-93B4D69A672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3200" y="2717800"/>
            <a:ext cx="2915674" cy="22479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2F343593-19C6-C266-E30C-A17834E2D8CB}"/>
              </a:ext>
            </a:extLst>
          </p:cNvPr>
          <p:cNvSpPr txBox="1"/>
          <p:nvPr/>
        </p:nvSpPr>
        <p:spPr>
          <a:xfrm>
            <a:off x="40132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70805696-7D93-5A09-EF97-6B728E5D36E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6362700"/>
            <a:ext cx="2915674" cy="22479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FA34336F-0C10-3492-15B3-E79ACB369B76}"/>
              </a:ext>
            </a:extLst>
          </p:cNvPr>
          <p:cNvSpPr txBox="1"/>
          <p:nvPr/>
        </p:nvSpPr>
        <p:spPr>
          <a:xfrm>
            <a:off x="838200" y="56007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6BDE8043-107D-C5FB-9490-3BA8AE43B20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3200" y="6362700"/>
            <a:ext cx="2915674" cy="22479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47D47970-DA17-1E2C-2717-2A89BA9C5A3B}"/>
              </a:ext>
            </a:extLst>
          </p:cNvPr>
          <p:cNvSpPr txBox="1"/>
          <p:nvPr/>
        </p:nvSpPr>
        <p:spPr>
          <a:xfrm>
            <a:off x="4013200" y="56007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D17D42E1-5DAA-9143-3973-E634718A8E8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LION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E3162F17-F6E7-12DE-4597-7CCA015BF90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B6EEA53C-C167-75F4-666B-0F4FFEF74DD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2E97DB4-BDAF-A9CF-FBB3-E5567887DD3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633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06702644-9B08-4542-BF7E-E9FCB615BB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8200" y="2717800"/>
            <a:ext cx="2915674" cy="2247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CCB948BF-6ACB-A244-2B5A-7B1E5560B8BE}"/>
              </a:ext>
            </a:extLst>
          </p:cNvPr>
          <p:cNvSpPr txBox="1"/>
          <p:nvPr/>
        </p:nvSpPr>
        <p:spPr>
          <a:xfrm>
            <a:off x="8382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1B49E1D4-A92C-C1DA-65BF-3EAE52D218A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3200" y="2717800"/>
            <a:ext cx="2915674" cy="22479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CFA0D3BE-D8E6-6FBC-8C2A-F737314F861B}"/>
              </a:ext>
            </a:extLst>
          </p:cNvPr>
          <p:cNvSpPr txBox="1"/>
          <p:nvPr/>
        </p:nvSpPr>
        <p:spPr>
          <a:xfrm>
            <a:off x="40132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B1ED6C84-A916-C0F1-C91F-118512DF693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6362700"/>
            <a:ext cx="2915674" cy="22479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31788871-C3C6-9003-6781-50EFDC0114BB}"/>
              </a:ext>
            </a:extLst>
          </p:cNvPr>
          <p:cNvSpPr txBox="1"/>
          <p:nvPr/>
        </p:nvSpPr>
        <p:spPr>
          <a:xfrm>
            <a:off x="838200" y="56007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8B9973EA-B753-1E9A-7411-D2B98785950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3200" y="6362700"/>
            <a:ext cx="2915674" cy="22479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F6F3B6E4-C692-B42A-5C8B-6971D28AE689}"/>
              </a:ext>
            </a:extLst>
          </p:cNvPr>
          <p:cNvSpPr txBox="1"/>
          <p:nvPr/>
        </p:nvSpPr>
        <p:spPr>
          <a:xfrm>
            <a:off x="4013200" y="56007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9B3B07CC-F375-9F64-2719-C9B50EF5F17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LION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8397C66A-FDED-C988-7357-A4F0EAC8411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E086FA6D-B88C-DA67-791C-37BD5446AF9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F72ABD7-7EF6-6B7F-3B2E-0903597E399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541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E42BD5B5-75B6-6679-03C1-6BF4598346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8200" y="2717800"/>
            <a:ext cx="2915674" cy="22479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78F4B635-1222-D83D-EFFB-01591B257DC4}"/>
              </a:ext>
            </a:extLst>
          </p:cNvPr>
          <p:cNvSpPr txBox="1"/>
          <p:nvPr/>
        </p:nvSpPr>
        <p:spPr>
          <a:xfrm>
            <a:off x="8382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C214BFDC-F993-6417-0A2B-612A3DB885F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3200" y="2717800"/>
            <a:ext cx="2915674" cy="22479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61F9690B-9735-E588-15C6-849BD10B7DA2}"/>
              </a:ext>
            </a:extLst>
          </p:cNvPr>
          <p:cNvSpPr txBox="1"/>
          <p:nvPr/>
        </p:nvSpPr>
        <p:spPr>
          <a:xfrm>
            <a:off x="40132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B0C90F60-B85E-3747-B023-AA18F079130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6362700"/>
            <a:ext cx="2915674" cy="22479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FDAED2DE-E441-2086-AB6A-2CE40C22DF84}"/>
              </a:ext>
            </a:extLst>
          </p:cNvPr>
          <p:cNvSpPr txBox="1"/>
          <p:nvPr/>
        </p:nvSpPr>
        <p:spPr>
          <a:xfrm>
            <a:off x="838200" y="56007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E63A9F67-83A6-9FB2-6194-4A6D659C797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3200" y="6362700"/>
            <a:ext cx="2915674" cy="22479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422A7032-F494-4EBD-77FB-5E3DBE6F80D2}"/>
              </a:ext>
            </a:extLst>
          </p:cNvPr>
          <p:cNvSpPr txBox="1"/>
          <p:nvPr/>
        </p:nvSpPr>
        <p:spPr>
          <a:xfrm>
            <a:off x="4013200" y="56007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79B1B5F8-DE2B-1190-7C4D-3FEC04A464C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LION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8418050F-C248-805F-914E-A5B3AA1A5FA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09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5ED6F81C-ABE6-D001-367D-B5585557BD9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3A31AE8-8B56-24D8-D083-04651B9BB72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3540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3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5-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5-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5-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6-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6-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6-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6-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3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3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3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4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4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4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4-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5-2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248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8</cp:revision>
  <dcterms:created xsi:type="dcterms:W3CDTF">2024-12-11T02:50:01Z</dcterms:created>
  <dcterms:modified xsi:type="dcterms:W3CDTF">2025-04-14T13:52:55Z</dcterms:modified>
</cp:coreProperties>
</file>